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63" r:id="rId5"/>
    <p:sldId id="264" r:id="rId6"/>
    <p:sldId id="268" r:id="rId7"/>
    <p:sldId id="269" r:id="rId8"/>
    <p:sldId id="270" r:id="rId9"/>
    <p:sldId id="272" r:id="rId10"/>
    <p:sldId id="273" r:id="rId11"/>
    <p:sldId id="274" r:id="rId12"/>
    <p:sldId id="275" r:id="rId13"/>
    <p:sldId id="276" r:id="rId14"/>
    <p:sldId id="277" r:id="rId15"/>
    <p:sldId id="278" r:id="rId16"/>
    <p:sldId id="271" r:id="rId17"/>
    <p:sldId id="279" r:id="rId18"/>
    <p:sldId id="280"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E8E7"/>
          </a:solidFill>
        </a:fill>
      </a:tcStyle>
    </a:wholeTbl>
    <a:band1H>
      <a:tcStyle>
        <a:tcBdr/>
        <a:fill>
          <a:solidFill>
            <a:srgbClr val="E1CDCC"/>
          </a:solidFill>
        </a:fill>
      </a:tcStyle>
    </a:band1H>
    <a:band2H>
      <a:tcStyle>
        <a:tcBdr/>
      </a:tcStyle>
    </a:band2H>
    <a:band1V>
      <a:tcStyle>
        <a:tcBdr/>
        <a:fill>
          <a:solidFill>
            <a:srgbClr val="E1CDCC"/>
          </a:solidFill>
        </a:fill>
      </a:tcStyle>
    </a:band1V>
    <a:band2V>
      <a:tcStyle>
        <a:tcBdr/>
      </a:tcStyle>
    </a:band2V>
    <a:lastCol>
      <a:tcTxStyle b="on">
        <a:font>
          <a:latin typeface="+mn-lt"/>
          <a:ea typeface="+mn-ea"/>
          <a:cs typeface="+mn-cs"/>
        </a:font>
        <a:srgbClr val="FFFFFF"/>
      </a:tcTxStyle>
      <a:tcStyle>
        <a:tcBdr/>
        <a:fill>
          <a:solidFill>
            <a:srgbClr val="A5300F"/>
          </a:solidFill>
        </a:fill>
      </a:tcStyle>
    </a:lastCol>
    <a:firstCol>
      <a:tcTxStyle b="on">
        <a:font>
          <a:latin typeface="+mn-lt"/>
          <a:ea typeface="+mn-ea"/>
          <a:cs typeface="+mn-cs"/>
        </a:font>
        <a:srgbClr val="FFFFFF"/>
      </a:tcTxStyle>
      <a:tcStyle>
        <a:tcBdr/>
        <a:fill>
          <a:solidFill>
            <a:srgbClr val="A5300F"/>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300F"/>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300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02"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D6AE48-A76C-D991-6FB3-BCE519E8BB51}"/>
              </a:ext>
            </a:extLst>
          </p:cNvPr>
          <p:cNvSpPr txBox="1">
            <a:spLocks noGrp="1"/>
          </p:cNvSpPr>
          <p:nvPr>
            <p:ph type="hdr" sz="quarter"/>
          </p:nvPr>
        </p:nvSpPr>
        <p:spPr>
          <a:xfrm>
            <a:off x="0" y="0"/>
            <a:ext cx="2946397" cy="496884"/>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A31754B4-8527-7FE7-7BCE-9E9B8D425CCF}"/>
              </a:ext>
            </a:extLst>
          </p:cNvPr>
          <p:cNvSpPr txBox="1">
            <a:spLocks noGrp="1"/>
          </p:cNvSpPr>
          <p:nvPr>
            <p:ph type="dt" sz="quarter" idx="1"/>
          </p:nvPr>
        </p:nvSpPr>
        <p:spPr>
          <a:xfrm>
            <a:off x="3849688" y="0"/>
            <a:ext cx="2946397" cy="496884"/>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752C29-5CDF-4C33-ACCE-0D936AEC3B57}"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01/12/2025</a:t>
            </a:fld>
            <a:endParaRPr lang="en-GB"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A55272E7-AE25-402E-305A-75374968F757}"/>
              </a:ext>
            </a:extLst>
          </p:cNvPr>
          <p:cNvSpPr txBox="1">
            <a:spLocks noGrp="1"/>
          </p:cNvSpPr>
          <p:nvPr>
            <p:ph type="ftr" sz="quarter" idx="2"/>
          </p:nvPr>
        </p:nvSpPr>
        <p:spPr>
          <a:xfrm>
            <a:off x="0" y="9429750"/>
            <a:ext cx="2946397" cy="496884"/>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8AA692A2-7981-8780-4F9C-C69D3FA1C4F1}"/>
              </a:ext>
            </a:extLst>
          </p:cNvPr>
          <p:cNvSpPr txBox="1">
            <a:spLocks noGrp="1"/>
          </p:cNvSpPr>
          <p:nvPr>
            <p:ph type="sldNum" sz="quarter" idx="3"/>
          </p:nvPr>
        </p:nvSpPr>
        <p:spPr>
          <a:xfrm>
            <a:off x="3849688" y="9429750"/>
            <a:ext cx="2946397" cy="496884"/>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BEB5C4-B342-4B61-9F00-D8C4F2C29D5B}" type="slidenum">
              <a:t>‹#›</a:t>
            </a:fld>
            <a:endParaRPr lang="en-GB"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8BFD20F1-8688-7597-1230-5FC72278DCAB}"/>
              </a:ext>
            </a:extLst>
          </p:cNvPr>
          <p:cNvSpPr txBox="1">
            <a:spLocks noGrp="1"/>
          </p:cNvSpPr>
          <p:nvPr>
            <p:ph type="hdr" sz="quarter" idx="10"/>
          </p:nvPr>
        </p:nvSpPr>
        <p:spPr>
          <a:xfrm>
            <a:off x="0" y="0"/>
            <a:ext cx="2946397" cy="496884"/>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7005EEA0-BFFA-F78F-3305-D4396BC7ACFC}"/>
              </a:ext>
            </a:extLst>
          </p:cNvPr>
          <p:cNvSpPr txBox="1">
            <a:spLocks noGrp="1"/>
          </p:cNvSpPr>
          <p:nvPr>
            <p:ph type="dt" sz="quarter" idx="7"/>
          </p:nvPr>
        </p:nvSpPr>
        <p:spPr>
          <a:xfrm>
            <a:off x="3849688" y="0"/>
            <a:ext cx="2946397" cy="496884"/>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67A992-1E1F-4CE4-ACEA-2673CFF4059A}"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01/12/2025</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4E905D0C-E244-13C0-6BDD-1B2416D70A4A}"/>
              </a:ext>
            </a:extLst>
          </p:cNvPr>
          <p:cNvSpPr txBox="1">
            <a:spLocks noGrp="1"/>
          </p:cNvSpPr>
          <p:nvPr>
            <p:ph type="ftr" sz="quarter" idx="9"/>
          </p:nvPr>
        </p:nvSpPr>
        <p:spPr>
          <a:xfrm>
            <a:off x="0" y="9429750"/>
            <a:ext cx="2946397" cy="496884"/>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4475469C-9EF6-B45A-A91A-5B251DBF0113}"/>
              </a:ext>
            </a:extLst>
          </p:cNvPr>
          <p:cNvSpPr txBox="1">
            <a:spLocks noGrp="1"/>
          </p:cNvSpPr>
          <p:nvPr>
            <p:ph type="sldNum" sz="quarter" idx="8"/>
          </p:nvPr>
        </p:nvSpPr>
        <p:spPr>
          <a:xfrm>
            <a:off x="3849688" y="9429750"/>
            <a:ext cx="2946397" cy="496884"/>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3D4DAF-D8C1-4623-9BDE-87FE81FA3A66}" type="slidenum">
              <a:t>‹#›</a:t>
            </a:fld>
            <a:endParaRPr lang="en-GB" sz="1200" b="0" i="0" u="none" strike="noStrike" kern="1200" cap="none" spc="0" baseline="0">
              <a:solidFill>
                <a:srgbClr val="000000"/>
              </a:solidFill>
              <a:uFillTx/>
              <a:latin typeface="Calibri"/>
            </a:endParaRPr>
          </a:p>
        </p:txBody>
      </p:sp>
      <p:sp>
        <p:nvSpPr>
          <p:cNvPr id="10" name="Header Placeholder 1">
            <a:extLst>
              <a:ext uri="{FF2B5EF4-FFF2-40B4-BE49-F238E27FC236}">
                <a16:creationId xmlns:a16="http://schemas.microsoft.com/office/drawing/2014/main" id="{22184AF4-4A06-20FB-0575-5647CBC9906B}"/>
              </a:ext>
            </a:extLst>
          </p:cNvPr>
          <p:cNvSpPr txBox="1">
            <a:spLocks noGrp="1"/>
          </p:cNvSpPr>
          <p:nvPr>
            <p:ph type="hdr" sz="quarter" idx="10"/>
          </p:nvPr>
        </p:nvSpPr>
        <p:spPr>
          <a:xfrm>
            <a:off x="0" y="0"/>
            <a:ext cx="2945657" cy="498055"/>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
        <p:nvSpPr>
          <p:cNvPr id="11" name="Date Placeholder 2">
            <a:extLst>
              <a:ext uri="{FF2B5EF4-FFF2-40B4-BE49-F238E27FC236}">
                <a16:creationId xmlns:a16="http://schemas.microsoft.com/office/drawing/2014/main" id="{595B4C00-2A0E-3CDD-FA0F-15CDD8EBF677}"/>
              </a:ext>
            </a:extLst>
          </p:cNvPr>
          <p:cNvSpPr txBox="1">
            <a:spLocks noGrp="1"/>
          </p:cNvSpPr>
          <p:nvPr>
            <p:ph type="dt" sz="quarter" idx="7"/>
          </p:nvPr>
        </p:nvSpPr>
        <p:spPr>
          <a:xfrm>
            <a:off x="3850437" y="0"/>
            <a:ext cx="2945657" cy="498055"/>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098A6B-5F6E-44D5-8FE5-91E25F2FFB7D}" type="datetime1">
              <a:rPr lang="en-US" sz="1200" b="0" i="0" u="none" strike="noStrike" kern="1200" cap="none" spc="0" baseline="0">
                <a:solidFill>
                  <a:srgbClr val="000000"/>
                </a:solidFill>
                <a:uFillTx/>
                <a:latin typeface="Century Gothic"/>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12/1/2025</a:t>
            </a:fld>
            <a:endParaRPr lang="en-US" sz="1200" b="0" i="0" u="none" strike="noStrike" kern="1200" cap="none" spc="0" baseline="0">
              <a:solidFill>
                <a:srgbClr val="000000"/>
              </a:solidFill>
              <a:uFillTx/>
              <a:latin typeface="Century Gothic"/>
            </a:endParaRPr>
          </a:p>
        </p:txBody>
      </p:sp>
      <p:sp>
        <p:nvSpPr>
          <p:cNvPr id="12" name="Footer Placeholder 3">
            <a:extLst>
              <a:ext uri="{FF2B5EF4-FFF2-40B4-BE49-F238E27FC236}">
                <a16:creationId xmlns:a16="http://schemas.microsoft.com/office/drawing/2014/main" id="{41AB2E73-1650-ED2F-74AF-46B434BC1B34}"/>
              </a:ext>
            </a:extLst>
          </p:cNvPr>
          <p:cNvSpPr txBox="1">
            <a:spLocks noGrp="1"/>
          </p:cNvSpPr>
          <p:nvPr>
            <p:ph type="ftr" sz="quarter" idx="9"/>
          </p:nvPr>
        </p:nvSpPr>
        <p:spPr>
          <a:xfrm>
            <a:off x="0" y="9428579"/>
            <a:ext cx="2945657" cy="498055"/>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
        <p:nvSpPr>
          <p:cNvPr id="13" name="Slide Number Placeholder 4">
            <a:extLst>
              <a:ext uri="{FF2B5EF4-FFF2-40B4-BE49-F238E27FC236}">
                <a16:creationId xmlns:a16="http://schemas.microsoft.com/office/drawing/2014/main" id="{74084944-88A8-D919-0CAE-5F94DD34795B}"/>
              </a:ext>
            </a:extLst>
          </p:cNvPr>
          <p:cNvSpPr txBox="1">
            <a:spLocks noGrp="1"/>
          </p:cNvSpPr>
          <p:nvPr>
            <p:ph type="sldNum" sz="quarter" idx="8"/>
          </p:nvPr>
        </p:nvSpPr>
        <p:spPr>
          <a:xfrm>
            <a:off x="3850437" y="9428579"/>
            <a:ext cx="2945657" cy="498055"/>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184FEF-EEAA-482D-B6BF-FF72142E415E}" type="slidenum">
              <a:t>‹#›</a:t>
            </a:fld>
            <a:endParaRPr lang="en-US" sz="1200" b="0" i="0" u="none" strike="noStrike" kern="1200" cap="none" spc="0" baseline="0">
              <a:solidFill>
                <a:srgbClr val="000000"/>
              </a:solidFill>
              <a:uFillTx/>
              <a:latin typeface="Century Gothic"/>
            </a:endParaRPr>
          </a:p>
        </p:txBody>
      </p:sp>
    </p:spTree>
    <p:extLst>
      <p:ext uri="{BB962C8B-B14F-4D97-AF65-F5344CB8AC3E}">
        <p14:creationId xmlns:p14="http://schemas.microsoft.com/office/powerpoint/2010/main" val="2239671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B44AFF-7F50-BF8A-0DE0-AD32913D1823}"/>
              </a:ext>
            </a:extLst>
          </p:cNvPr>
          <p:cNvSpPr txBox="1">
            <a:spLocks noGrp="1"/>
          </p:cNvSpPr>
          <p:nvPr>
            <p:ph type="hdr" sz="quarter"/>
          </p:nvPr>
        </p:nvSpPr>
        <p:spPr>
          <a:xfrm>
            <a:off x="0" y="0"/>
            <a:ext cx="2945657" cy="498055"/>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entury Gothic"/>
              </a:defRPr>
            </a:lvl1pPr>
          </a:lstStyle>
          <a:p>
            <a:pPr lvl="0"/>
            <a:endParaRPr lang="en-US"/>
          </a:p>
        </p:txBody>
      </p:sp>
      <p:sp>
        <p:nvSpPr>
          <p:cNvPr id="3" name="Date Placeholder 2">
            <a:extLst>
              <a:ext uri="{FF2B5EF4-FFF2-40B4-BE49-F238E27FC236}">
                <a16:creationId xmlns:a16="http://schemas.microsoft.com/office/drawing/2014/main" id="{DBB326A1-9B60-E3D2-55C2-47BD6E578552}"/>
              </a:ext>
            </a:extLst>
          </p:cNvPr>
          <p:cNvSpPr txBox="1">
            <a:spLocks noGrp="1"/>
          </p:cNvSpPr>
          <p:nvPr>
            <p:ph type="dt" idx="1"/>
          </p:nvPr>
        </p:nvSpPr>
        <p:spPr>
          <a:xfrm>
            <a:off x="3850437" y="0"/>
            <a:ext cx="2945657" cy="498055"/>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entury Gothic"/>
              </a:defRPr>
            </a:lvl1pPr>
          </a:lstStyle>
          <a:p>
            <a:pPr lvl="0"/>
            <a:fld id="{26EF8D01-1CB6-4BF0-BB07-B56841D5F29B}" type="datetime1">
              <a:rPr lang="en-US"/>
              <a:pPr lvl="0"/>
              <a:t>12/1/2025</a:t>
            </a:fld>
            <a:endParaRPr lang="en-US"/>
          </a:p>
        </p:txBody>
      </p:sp>
      <p:sp>
        <p:nvSpPr>
          <p:cNvPr id="4" name="Slide Image Placeholder 3">
            <a:extLst>
              <a:ext uri="{FF2B5EF4-FFF2-40B4-BE49-F238E27FC236}">
                <a16:creationId xmlns:a16="http://schemas.microsoft.com/office/drawing/2014/main" id="{23FF29CA-53B0-FEA0-D97C-A48755A61F6E}"/>
              </a:ext>
            </a:extLst>
          </p:cNvPr>
          <p:cNvSpPr>
            <a:spLocks noGrp="1" noRot="1" noChangeAspect="1"/>
          </p:cNvSpPr>
          <p:nvPr>
            <p:ph type="sldImg" idx="2"/>
          </p:nvPr>
        </p:nvSpPr>
        <p:spPr>
          <a:xfrm>
            <a:off x="422279" y="1241426"/>
            <a:ext cx="5953128" cy="334962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2AF3F067-C93F-5CAA-DF43-C9D0C32D8A13}"/>
              </a:ext>
            </a:extLst>
          </p:cNvPr>
          <p:cNvSpPr txBox="1">
            <a:spLocks noGrp="1"/>
          </p:cNvSpPr>
          <p:nvPr>
            <p:ph type="body" sz="quarter" idx="3"/>
          </p:nvPr>
        </p:nvSpPr>
        <p:spPr>
          <a:xfrm>
            <a:off x="679764" y="4777191"/>
            <a:ext cx="5438137" cy="3908611"/>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F862A42-C09D-1C8D-E7A8-196B905EA304}"/>
              </a:ext>
            </a:extLst>
          </p:cNvPr>
          <p:cNvSpPr txBox="1">
            <a:spLocks noGrp="1"/>
          </p:cNvSpPr>
          <p:nvPr>
            <p:ph type="ftr" sz="quarter" idx="4"/>
          </p:nvPr>
        </p:nvSpPr>
        <p:spPr>
          <a:xfrm>
            <a:off x="0" y="9428579"/>
            <a:ext cx="2945657" cy="498055"/>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entury Gothic"/>
              </a:defRPr>
            </a:lvl1pPr>
          </a:lstStyle>
          <a:p>
            <a:pPr lvl="0"/>
            <a:endParaRPr lang="en-US"/>
          </a:p>
        </p:txBody>
      </p:sp>
      <p:sp>
        <p:nvSpPr>
          <p:cNvPr id="7" name="Slide Number Placeholder 6">
            <a:extLst>
              <a:ext uri="{FF2B5EF4-FFF2-40B4-BE49-F238E27FC236}">
                <a16:creationId xmlns:a16="http://schemas.microsoft.com/office/drawing/2014/main" id="{BCB43F8F-0EC3-8939-818B-9944799C8D56}"/>
              </a:ext>
            </a:extLst>
          </p:cNvPr>
          <p:cNvSpPr txBox="1">
            <a:spLocks noGrp="1"/>
          </p:cNvSpPr>
          <p:nvPr>
            <p:ph type="sldNum" sz="quarter" idx="5"/>
          </p:nvPr>
        </p:nvSpPr>
        <p:spPr>
          <a:xfrm>
            <a:off x="3850437" y="9428579"/>
            <a:ext cx="2945657" cy="498055"/>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entury Gothic"/>
              </a:defRPr>
            </a:lvl1pPr>
          </a:lstStyle>
          <a:p>
            <a:pPr lvl="0"/>
            <a:fld id="{30A1C07F-7E41-4F11-BA89-87EE015ED6C9}" type="slidenum">
              <a:t>‹#›</a:t>
            </a:fld>
            <a:endParaRPr lang="en-US"/>
          </a:p>
        </p:txBody>
      </p:sp>
      <p:sp>
        <p:nvSpPr>
          <p:cNvPr id="8" name="Header Placeholder 1">
            <a:extLst>
              <a:ext uri="{FF2B5EF4-FFF2-40B4-BE49-F238E27FC236}">
                <a16:creationId xmlns:a16="http://schemas.microsoft.com/office/drawing/2014/main" id="{7AF1E57E-4537-8F47-2E7F-A535BD8ED0A7}"/>
              </a:ext>
            </a:extLst>
          </p:cNvPr>
          <p:cNvSpPr txBox="1">
            <a:spLocks noGrp="1"/>
          </p:cNvSpPr>
          <p:nvPr>
            <p:ph type="hdr" sz="quarter" idx="10"/>
          </p:nvPr>
        </p:nvSpPr>
        <p:spPr>
          <a:xfrm>
            <a:off x="0" y="0"/>
            <a:ext cx="2946397" cy="496884"/>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9" name="Date Placeholder 2">
            <a:extLst>
              <a:ext uri="{FF2B5EF4-FFF2-40B4-BE49-F238E27FC236}">
                <a16:creationId xmlns:a16="http://schemas.microsoft.com/office/drawing/2014/main" id="{D498C191-AF76-F658-CCDE-3E3F67C7FA6B}"/>
              </a:ext>
            </a:extLst>
          </p:cNvPr>
          <p:cNvSpPr txBox="1">
            <a:spLocks noGrp="1"/>
          </p:cNvSpPr>
          <p:nvPr>
            <p:ph type="dt" sz="quarter" idx="7"/>
          </p:nvPr>
        </p:nvSpPr>
        <p:spPr>
          <a:xfrm>
            <a:off x="3849688" y="0"/>
            <a:ext cx="2946397" cy="496884"/>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FBF159F6-6976-4F63-A0E3-E1E56F3E5C57}" type="datetime1">
              <a:rPr lang="en-GB"/>
              <a:pPr lvl="0"/>
              <a:t>01/12/2025</a:t>
            </a:fld>
            <a:endParaRPr lang="en-GB"/>
          </a:p>
        </p:txBody>
      </p:sp>
      <p:sp>
        <p:nvSpPr>
          <p:cNvPr id="10" name="Slide Image Placeholder 3">
            <a:extLst>
              <a:ext uri="{FF2B5EF4-FFF2-40B4-BE49-F238E27FC236}">
                <a16:creationId xmlns:a16="http://schemas.microsoft.com/office/drawing/2014/main" id="{8CF1ED8B-3981-1840-438C-642205417F78}"/>
              </a:ext>
            </a:extLst>
          </p:cNvPr>
          <p:cNvSpPr>
            <a:spLocks noGrp="1" noRot="1" noChangeAspect="1"/>
          </p:cNvSpPr>
          <p:nvPr>
            <p:ph type="sldImg" sz="quarter" idx="4294967295"/>
          </p:nvPr>
        </p:nvSpPr>
        <p:spPr>
          <a:xfrm>
            <a:off x="422279" y="1241426"/>
            <a:ext cx="5953128" cy="334962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AD7ACFF7-CD8C-879F-E483-38246E8F8863}"/>
              </a:ext>
            </a:extLst>
          </p:cNvPr>
          <p:cNvSpPr txBox="1">
            <a:spLocks noGrp="1"/>
          </p:cNvSpPr>
          <p:nvPr>
            <p:ph type="body" sz="quarter" idx="4294967295"/>
          </p:nvPr>
        </p:nvSpPr>
        <p:spPr>
          <a:xfrm>
            <a:off x="679454" y="4776789"/>
            <a:ext cx="5438778" cy="3908429"/>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Footer Placeholder 5">
            <a:extLst>
              <a:ext uri="{FF2B5EF4-FFF2-40B4-BE49-F238E27FC236}">
                <a16:creationId xmlns:a16="http://schemas.microsoft.com/office/drawing/2014/main" id="{1D28C96F-BED8-2B5E-17BA-176F025D6DD6}"/>
              </a:ext>
            </a:extLst>
          </p:cNvPr>
          <p:cNvSpPr txBox="1">
            <a:spLocks noGrp="1"/>
          </p:cNvSpPr>
          <p:nvPr>
            <p:ph type="ftr" sz="quarter" idx="9"/>
          </p:nvPr>
        </p:nvSpPr>
        <p:spPr>
          <a:xfrm>
            <a:off x="0" y="9429750"/>
            <a:ext cx="2946397" cy="496884"/>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13" name="Slide Number Placeholder 6">
            <a:extLst>
              <a:ext uri="{FF2B5EF4-FFF2-40B4-BE49-F238E27FC236}">
                <a16:creationId xmlns:a16="http://schemas.microsoft.com/office/drawing/2014/main" id="{45CE61FC-1576-C2BC-CC12-827DC9D328DE}"/>
              </a:ext>
            </a:extLst>
          </p:cNvPr>
          <p:cNvSpPr txBox="1">
            <a:spLocks noGrp="1"/>
          </p:cNvSpPr>
          <p:nvPr>
            <p:ph type="sldNum" sz="quarter" idx="8"/>
          </p:nvPr>
        </p:nvSpPr>
        <p:spPr>
          <a:xfrm>
            <a:off x="3849688" y="9429750"/>
            <a:ext cx="2946397" cy="496884"/>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39E4476F-9049-4872-89CD-4B62EB8BB08F}" type="slidenum">
              <a:t>‹#›</a:t>
            </a:fld>
            <a:endParaRPr lang="en-GB"/>
          </a:p>
        </p:txBody>
      </p:sp>
      <p:sp>
        <p:nvSpPr>
          <p:cNvPr id="14" name="Header Placeholder 1">
            <a:extLst>
              <a:ext uri="{FF2B5EF4-FFF2-40B4-BE49-F238E27FC236}">
                <a16:creationId xmlns:a16="http://schemas.microsoft.com/office/drawing/2014/main" id="{9AAD0709-2E4B-BF07-26DB-F7A4F7DD8A33}"/>
              </a:ext>
            </a:extLst>
          </p:cNvPr>
          <p:cNvSpPr txBox="1">
            <a:spLocks noGrp="1"/>
          </p:cNvSpPr>
          <p:nvPr>
            <p:ph type="hdr" sz="quarter" idx="10"/>
          </p:nvPr>
        </p:nvSpPr>
        <p:spPr>
          <a:xfrm>
            <a:off x="0" y="0"/>
            <a:ext cx="2946397" cy="496884"/>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15" name="Date Placeholder 2">
            <a:extLst>
              <a:ext uri="{FF2B5EF4-FFF2-40B4-BE49-F238E27FC236}">
                <a16:creationId xmlns:a16="http://schemas.microsoft.com/office/drawing/2014/main" id="{D955D280-F6AC-F861-EDD2-7341D1EA43F7}"/>
              </a:ext>
            </a:extLst>
          </p:cNvPr>
          <p:cNvSpPr txBox="1">
            <a:spLocks noGrp="1"/>
          </p:cNvSpPr>
          <p:nvPr>
            <p:ph type="dt" sz="quarter" idx="7"/>
          </p:nvPr>
        </p:nvSpPr>
        <p:spPr>
          <a:xfrm>
            <a:off x="3849688" y="0"/>
            <a:ext cx="2946397" cy="496884"/>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45BEDB7A-4BF9-4201-99EB-7647D8EAAF32}" type="datetime1">
              <a:rPr lang="en-GB"/>
              <a:pPr lvl="0"/>
              <a:t>01/12/2025</a:t>
            </a:fld>
            <a:endParaRPr lang="en-GB"/>
          </a:p>
        </p:txBody>
      </p:sp>
      <p:sp>
        <p:nvSpPr>
          <p:cNvPr id="16" name="Slide Image Placeholder 3">
            <a:extLst>
              <a:ext uri="{FF2B5EF4-FFF2-40B4-BE49-F238E27FC236}">
                <a16:creationId xmlns:a16="http://schemas.microsoft.com/office/drawing/2014/main" id="{BF472E11-6DEC-8024-3AB2-768B58164F42}"/>
              </a:ext>
            </a:extLst>
          </p:cNvPr>
          <p:cNvSpPr>
            <a:spLocks noGrp="1" noRot="1" noChangeAspect="1"/>
          </p:cNvSpPr>
          <p:nvPr>
            <p:ph type="sldImg" sz="quarter" idx="4294967295"/>
          </p:nvPr>
        </p:nvSpPr>
        <p:spPr>
          <a:xfrm>
            <a:off x="422279" y="1241426"/>
            <a:ext cx="5953128" cy="3349620"/>
          </a:xfrm>
          <a:prstGeom prst="rect">
            <a:avLst/>
          </a:prstGeom>
          <a:noFill/>
          <a:ln w="12701">
            <a:solidFill>
              <a:srgbClr val="000000"/>
            </a:solidFill>
            <a:prstDash val="solid"/>
          </a:ln>
        </p:spPr>
      </p:sp>
      <p:sp>
        <p:nvSpPr>
          <p:cNvPr id="17" name="Notes Placeholder 4">
            <a:extLst>
              <a:ext uri="{FF2B5EF4-FFF2-40B4-BE49-F238E27FC236}">
                <a16:creationId xmlns:a16="http://schemas.microsoft.com/office/drawing/2014/main" id="{FEBC14CB-052F-013A-4F38-0B150C21A50C}"/>
              </a:ext>
            </a:extLst>
          </p:cNvPr>
          <p:cNvSpPr txBox="1">
            <a:spLocks noGrp="1"/>
          </p:cNvSpPr>
          <p:nvPr>
            <p:ph type="body" sz="quarter" idx="4294967295"/>
          </p:nvPr>
        </p:nvSpPr>
        <p:spPr>
          <a:xfrm>
            <a:off x="679454" y="4776789"/>
            <a:ext cx="5438778" cy="3908429"/>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Footer Placeholder 5">
            <a:extLst>
              <a:ext uri="{FF2B5EF4-FFF2-40B4-BE49-F238E27FC236}">
                <a16:creationId xmlns:a16="http://schemas.microsoft.com/office/drawing/2014/main" id="{26D5FC79-DF6A-B8E5-BFDB-9DE3D5E44BBF}"/>
              </a:ext>
            </a:extLst>
          </p:cNvPr>
          <p:cNvSpPr txBox="1">
            <a:spLocks noGrp="1"/>
          </p:cNvSpPr>
          <p:nvPr>
            <p:ph type="ftr" sz="quarter" idx="9"/>
          </p:nvPr>
        </p:nvSpPr>
        <p:spPr>
          <a:xfrm>
            <a:off x="0" y="9429750"/>
            <a:ext cx="2946397" cy="496884"/>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19" name="Slide Number Placeholder 6">
            <a:extLst>
              <a:ext uri="{FF2B5EF4-FFF2-40B4-BE49-F238E27FC236}">
                <a16:creationId xmlns:a16="http://schemas.microsoft.com/office/drawing/2014/main" id="{0FAA50C1-078C-911E-1D51-1891F24110BA}"/>
              </a:ext>
            </a:extLst>
          </p:cNvPr>
          <p:cNvSpPr txBox="1">
            <a:spLocks noGrp="1"/>
          </p:cNvSpPr>
          <p:nvPr>
            <p:ph type="sldNum" sz="quarter" idx="8"/>
          </p:nvPr>
        </p:nvSpPr>
        <p:spPr>
          <a:xfrm>
            <a:off x="3849688" y="9429750"/>
            <a:ext cx="2946397" cy="496884"/>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426D28AE-8779-4E66-932E-296BC4030C69}" type="slidenum">
              <a:t>‹#›</a:t>
            </a:fld>
            <a:endParaRPr lang="en-GB"/>
          </a:p>
        </p:txBody>
      </p:sp>
    </p:spTree>
    <p:extLst>
      <p:ext uri="{BB962C8B-B14F-4D97-AF65-F5344CB8AC3E}">
        <p14:creationId xmlns:p14="http://schemas.microsoft.com/office/powerpoint/2010/main" val="321560709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entury Gothic"/>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entury Gothic"/>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entury Gothic"/>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entury Gothic"/>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entury 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14E8F-535D-196A-1231-4F9AC8565863}"/>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0BB02CEF-D769-4C5E-D144-B4B2FD8BBBFF}"/>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772E51DF-4C72-82BA-3E77-A59E80AE9589}"/>
              </a:ext>
            </a:extLst>
          </p:cNvPr>
          <p:cNvSpPr txBox="1"/>
          <p:nvPr/>
        </p:nvSpPr>
        <p:spPr>
          <a:xfrm>
            <a:off x="3850437" y="9428579"/>
            <a:ext cx="2945657" cy="49805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672F65-0F77-4504-B4CC-56DE1EFF16FD}" type="slidenum">
              <a:t>1</a:t>
            </a:fld>
            <a:endParaRPr lang="en-US" sz="1200" b="0" i="0" u="none" strike="noStrike" kern="1200" cap="none" spc="0" baseline="0">
              <a:solidFill>
                <a:srgbClr val="000000"/>
              </a:solidFill>
              <a:uFillTx/>
              <a:latin typeface="Century Gothic"/>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62471C9-F1A9-35C1-7E8D-49BB0C290DCC}"/>
              </a:ext>
            </a:extLst>
          </p:cNvPr>
          <p:cNvSpPr/>
          <p:nvPr/>
        </p:nvSpPr>
        <p:spPr>
          <a:xfrm>
            <a:off x="0" y="0"/>
            <a:ext cx="12188952" cy="6858000"/>
          </a:xfrm>
          <a:prstGeom prst="rect">
            <a:avLst/>
          </a:prstGeom>
          <a:gradFill>
            <a:gsLst>
              <a:gs pos="0">
                <a:srgbClr val="FFFFFF"/>
              </a:gs>
              <a:gs pos="100000">
                <a:srgbClr val="F5E7B4"/>
              </a:gs>
            </a:gsLst>
            <a:lin ang="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Title 13">
            <a:extLst>
              <a:ext uri="{FF2B5EF4-FFF2-40B4-BE49-F238E27FC236}">
                <a16:creationId xmlns:a16="http://schemas.microsoft.com/office/drawing/2014/main" id="{E8D9CA08-1A24-6CB2-134A-A67C2BCFDBC9}"/>
              </a:ext>
            </a:extLst>
          </p:cNvPr>
          <p:cNvSpPr txBox="1">
            <a:spLocks noGrp="1"/>
          </p:cNvSpPr>
          <p:nvPr>
            <p:ph type="ctrTitle"/>
          </p:nvPr>
        </p:nvSpPr>
        <p:spPr>
          <a:xfrm>
            <a:off x="6012180" y="359898"/>
            <a:ext cx="5773421" cy="1472184"/>
          </a:xfrm>
        </p:spPr>
        <p:txBody>
          <a:bodyPr anchor="b"/>
          <a:lstStyle>
            <a:lvl1pPr>
              <a:defRPr/>
            </a:lvl1pPr>
          </a:lstStyle>
          <a:p>
            <a:pPr lvl="0"/>
            <a:r>
              <a:rPr lang="en-US"/>
              <a:t>Click to edit Master title style</a:t>
            </a:r>
          </a:p>
        </p:txBody>
      </p:sp>
      <p:pic>
        <p:nvPicPr>
          <p:cNvPr id="4" name="Picture 1" descr="Close up of a light bulb">
            <a:extLst>
              <a:ext uri="{FF2B5EF4-FFF2-40B4-BE49-F238E27FC236}">
                <a16:creationId xmlns:a16="http://schemas.microsoft.com/office/drawing/2014/main" id="{F5D7BD58-1A5D-DD54-FAB9-ED7736DDFA1A}"/>
              </a:ext>
            </a:extLst>
          </p:cNvPr>
          <p:cNvPicPr>
            <a:picLocks noChangeAspect="1"/>
          </p:cNvPicPr>
          <p:nvPr/>
        </p:nvPicPr>
        <p:blipFill>
          <a:blip r:embed="rId2"/>
          <a:stretch>
            <a:fillRect/>
          </a:stretch>
        </p:blipFill>
        <p:spPr>
          <a:xfrm>
            <a:off x="0" y="6099"/>
            <a:ext cx="5864348" cy="6851900"/>
          </a:xfrm>
          <a:prstGeom prst="rect">
            <a:avLst/>
          </a:prstGeom>
          <a:noFill/>
          <a:ln cap="flat">
            <a:noFill/>
          </a:ln>
        </p:spPr>
      </p:pic>
      <p:sp>
        <p:nvSpPr>
          <p:cNvPr id="5" name="Subtitle 21">
            <a:extLst>
              <a:ext uri="{FF2B5EF4-FFF2-40B4-BE49-F238E27FC236}">
                <a16:creationId xmlns:a16="http://schemas.microsoft.com/office/drawing/2014/main" id="{CADBD556-9F90-1713-CF72-5F5D6AA4906E}"/>
              </a:ext>
            </a:extLst>
          </p:cNvPr>
          <p:cNvSpPr txBox="1">
            <a:spLocks noGrp="1"/>
          </p:cNvSpPr>
          <p:nvPr>
            <p:ph type="subTitle" idx="1"/>
          </p:nvPr>
        </p:nvSpPr>
        <p:spPr>
          <a:xfrm>
            <a:off x="6012180" y="1850059"/>
            <a:ext cx="5773421" cy="1752603"/>
          </a:xfrm>
        </p:spPr>
        <p:txBody>
          <a:bodyPr tIns="0"/>
          <a:lstStyle>
            <a:lvl1pPr marL="27432" indent="0">
              <a:buNone/>
              <a:defRPr sz="2600">
                <a:solidFill>
                  <a:srgbClr val="191919"/>
                </a:solidFill>
              </a:defRPr>
            </a:lvl1pPr>
          </a:lstStyle>
          <a:p>
            <a:pPr lvl="0"/>
            <a:r>
              <a:rPr lang="en-US"/>
              <a:t>Click to edit Master subtitle style</a:t>
            </a:r>
          </a:p>
        </p:txBody>
      </p:sp>
      <p:sp>
        <p:nvSpPr>
          <p:cNvPr id="6" name="Date Placeholder 6">
            <a:extLst>
              <a:ext uri="{FF2B5EF4-FFF2-40B4-BE49-F238E27FC236}">
                <a16:creationId xmlns:a16="http://schemas.microsoft.com/office/drawing/2014/main" id="{3D4FA625-2279-7C3D-648F-35BB5CC948F3}"/>
              </a:ext>
            </a:extLst>
          </p:cNvPr>
          <p:cNvSpPr txBox="1">
            <a:spLocks noGrp="1"/>
          </p:cNvSpPr>
          <p:nvPr>
            <p:ph type="dt" sz="half" idx="7"/>
          </p:nvPr>
        </p:nvSpPr>
        <p:spPr/>
        <p:txBody>
          <a:bodyPr/>
          <a:lstStyle>
            <a:lvl1pPr>
              <a:defRPr/>
            </a:lvl1pPr>
          </a:lstStyle>
          <a:p>
            <a:pPr lvl="0"/>
            <a:r>
              <a:rPr lang="en-US"/>
              <a:t>6/7/2023</a:t>
            </a:r>
          </a:p>
        </p:txBody>
      </p:sp>
      <p:sp>
        <p:nvSpPr>
          <p:cNvPr id="7" name="Footer Placeholder 19">
            <a:extLst>
              <a:ext uri="{FF2B5EF4-FFF2-40B4-BE49-F238E27FC236}">
                <a16:creationId xmlns:a16="http://schemas.microsoft.com/office/drawing/2014/main" id="{F0A2ADCA-0BD1-051E-2AF6-3EB7222C514D}"/>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8" name="Slide Number Placeholder 9">
            <a:extLst>
              <a:ext uri="{FF2B5EF4-FFF2-40B4-BE49-F238E27FC236}">
                <a16:creationId xmlns:a16="http://schemas.microsoft.com/office/drawing/2014/main" id="{0372AC7F-DA89-C584-CDD2-29B41B05A86E}"/>
              </a:ext>
            </a:extLst>
          </p:cNvPr>
          <p:cNvSpPr txBox="1">
            <a:spLocks noGrp="1"/>
          </p:cNvSpPr>
          <p:nvPr>
            <p:ph type="sldNum" sz="quarter" idx="8"/>
          </p:nvPr>
        </p:nvSpPr>
        <p:spPr/>
        <p:txBody>
          <a:bodyPr/>
          <a:lstStyle>
            <a:lvl1pPr>
              <a:defRPr/>
            </a:lvl1pPr>
          </a:lstStyle>
          <a:p>
            <a:pPr lvl="0"/>
            <a:fld id="{FCED91A5-87B4-4BE8-8741-F35BC797B047}" type="slidenum">
              <a:t>‹#›</a:t>
            </a:fld>
            <a:endParaRPr lang="en-US"/>
          </a:p>
        </p:txBody>
      </p:sp>
    </p:spTree>
    <p:extLst>
      <p:ext uri="{BB962C8B-B14F-4D97-AF65-F5344CB8AC3E}">
        <p14:creationId xmlns:p14="http://schemas.microsoft.com/office/powerpoint/2010/main" val="29996256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82E7-9E7B-88B0-476B-01397C351360}"/>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A551FB11-4479-5022-D32F-53261FBCEC7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714FA-70F3-0849-5232-3F209D74BC83}"/>
              </a:ext>
            </a:extLst>
          </p:cNvPr>
          <p:cNvSpPr txBox="1">
            <a:spLocks noGrp="1"/>
          </p:cNvSpPr>
          <p:nvPr>
            <p:ph type="dt" sz="half" idx="7"/>
          </p:nvPr>
        </p:nvSpPr>
        <p:spPr/>
        <p:txBody>
          <a:bodyPr/>
          <a:lstStyle>
            <a:lvl1pPr>
              <a:defRPr/>
            </a:lvl1pPr>
          </a:lstStyle>
          <a:p>
            <a:pPr lvl="0"/>
            <a:r>
              <a:rPr lang="en-US"/>
              <a:t>6/7/2023</a:t>
            </a:r>
          </a:p>
        </p:txBody>
      </p:sp>
      <p:sp>
        <p:nvSpPr>
          <p:cNvPr id="5" name="Footer Placeholder 4">
            <a:extLst>
              <a:ext uri="{FF2B5EF4-FFF2-40B4-BE49-F238E27FC236}">
                <a16:creationId xmlns:a16="http://schemas.microsoft.com/office/drawing/2014/main" id="{87AC8DFE-F38F-9A54-12AD-CFF2E3F2B953}"/>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6" name="Slide Number Placeholder 5">
            <a:extLst>
              <a:ext uri="{FF2B5EF4-FFF2-40B4-BE49-F238E27FC236}">
                <a16:creationId xmlns:a16="http://schemas.microsoft.com/office/drawing/2014/main" id="{325E9A1C-23FC-8069-2287-725D11A9058E}"/>
              </a:ext>
            </a:extLst>
          </p:cNvPr>
          <p:cNvSpPr txBox="1">
            <a:spLocks noGrp="1"/>
          </p:cNvSpPr>
          <p:nvPr>
            <p:ph type="sldNum" sz="quarter" idx="8"/>
          </p:nvPr>
        </p:nvSpPr>
        <p:spPr/>
        <p:txBody>
          <a:bodyPr/>
          <a:lstStyle>
            <a:lvl1pPr>
              <a:defRPr/>
            </a:lvl1pPr>
          </a:lstStyle>
          <a:p>
            <a:pPr lvl="0"/>
            <a:fld id="{F736BC1D-C2AD-4F4F-AE55-2AAF1AC5B964}" type="slidenum">
              <a:t>‹#›</a:t>
            </a:fld>
            <a:endParaRPr lang="en-US"/>
          </a:p>
        </p:txBody>
      </p:sp>
    </p:spTree>
    <p:extLst>
      <p:ext uri="{BB962C8B-B14F-4D97-AF65-F5344CB8AC3E}">
        <p14:creationId xmlns:p14="http://schemas.microsoft.com/office/powerpoint/2010/main" val="394981030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E2DD0C-126E-B0D6-7064-64B2AE1C99E4}"/>
              </a:ext>
            </a:extLst>
          </p:cNvPr>
          <p:cNvSpPr txBox="1">
            <a:spLocks noGrp="1"/>
          </p:cNvSpPr>
          <p:nvPr>
            <p:ph type="title" orient="vert"/>
          </p:nvPr>
        </p:nvSpPr>
        <p:spPr>
          <a:xfrm>
            <a:off x="9144000" y="274640"/>
            <a:ext cx="2438403"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FD73D038-FA67-AC21-AA3C-4A443D560850}"/>
              </a:ext>
            </a:extLst>
          </p:cNvPr>
          <p:cNvSpPr txBox="1">
            <a:spLocks noGrp="1"/>
          </p:cNvSpPr>
          <p:nvPr>
            <p:ph type="body" orient="vert" idx="1"/>
          </p:nvPr>
        </p:nvSpPr>
        <p:spPr>
          <a:xfrm>
            <a:off x="1524003" y="274640"/>
            <a:ext cx="7416798"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E1AC2-6268-B0A4-FABD-4BAB52B65592}"/>
              </a:ext>
            </a:extLst>
          </p:cNvPr>
          <p:cNvSpPr txBox="1">
            <a:spLocks noGrp="1"/>
          </p:cNvSpPr>
          <p:nvPr>
            <p:ph type="dt" sz="half" idx="7"/>
          </p:nvPr>
        </p:nvSpPr>
        <p:spPr/>
        <p:txBody>
          <a:bodyPr/>
          <a:lstStyle>
            <a:lvl1pPr>
              <a:defRPr/>
            </a:lvl1pPr>
          </a:lstStyle>
          <a:p>
            <a:pPr lvl="0"/>
            <a:r>
              <a:rPr lang="en-US"/>
              <a:t>6/7/2023</a:t>
            </a:r>
          </a:p>
        </p:txBody>
      </p:sp>
      <p:sp>
        <p:nvSpPr>
          <p:cNvPr id="5" name="Footer Placeholder 4">
            <a:extLst>
              <a:ext uri="{FF2B5EF4-FFF2-40B4-BE49-F238E27FC236}">
                <a16:creationId xmlns:a16="http://schemas.microsoft.com/office/drawing/2014/main" id="{A18212E8-52E6-035C-5963-C964FCB5CDAC}"/>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6" name="Slide Number Placeholder 5">
            <a:extLst>
              <a:ext uri="{FF2B5EF4-FFF2-40B4-BE49-F238E27FC236}">
                <a16:creationId xmlns:a16="http://schemas.microsoft.com/office/drawing/2014/main" id="{9DE000B5-0B38-DE88-40E9-6C270502F16E}"/>
              </a:ext>
            </a:extLst>
          </p:cNvPr>
          <p:cNvSpPr txBox="1">
            <a:spLocks noGrp="1"/>
          </p:cNvSpPr>
          <p:nvPr>
            <p:ph type="sldNum" sz="quarter" idx="8"/>
          </p:nvPr>
        </p:nvSpPr>
        <p:spPr/>
        <p:txBody>
          <a:bodyPr/>
          <a:lstStyle>
            <a:lvl1pPr>
              <a:defRPr/>
            </a:lvl1pPr>
          </a:lstStyle>
          <a:p>
            <a:pPr lvl="0"/>
            <a:fld id="{B1060C86-AAB2-4ED9-8992-EECBEEAD4777}" type="slidenum">
              <a:t>‹#›</a:t>
            </a:fld>
            <a:endParaRPr lang="en-US"/>
          </a:p>
        </p:txBody>
      </p:sp>
    </p:spTree>
    <p:extLst>
      <p:ext uri="{BB962C8B-B14F-4D97-AF65-F5344CB8AC3E}">
        <p14:creationId xmlns:p14="http://schemas.microsoft.com/office/powerpoint/2010/main" val="311666407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1B4A-9875-3D02-0610-A384A3570A77}"/>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C7DBD64-FB79-4E1F-4745-F36596A1D6B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571EC-6FFC-1599-4808-649FE5738225}"/>
              </a:ext>
            </a:extLst>
          </p:cNvPr>
          <p:cNvSpPr txBox="1">
            <a:spLocks noGrp="1"/>
          </p:cNvSpPr>
          <p:nvPr>
            <p:ph type="dt" sz="half" idx="7"/>
          </p:nvPr>
        </p:nvSpPr>
        <p:spPr/>
        <p:txBody>
          <a:bodyPr/>
          <a:lstStyle>
            <a:lvl1pPr>
              <a:defRPr/>
            </a:lvl1pPr>
          </a:lstStyle>
          <a:p>
            <a:pPr lvl="0"/>
            <a:r>
              <a:rPr lang="en-US"/>
              <a:t>6/7/2023</a:t>
            </a:r>
          </a:p>
        </p:txBody>
      </p:sp>
      <p:sp>
        <p:nvSpPr>
          <p:cNvPr id="5" name="Footer Placeholder 4">
            <a:extLst>
              <a:ext uri="{FF2B5EF4-FFF2-40B4-BE49-F238E27FC236}">
                <a16:creationId xmlns:a16="http://schemas.microsoft.com/office/drawing/2014/main" id="{83CA1812-F120-E88C-0499-C102D0321101}"/>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6" name="Slide Number Placeholder 5">
            <a:extLst>
              <a:ext uri="{FF2B5EF4-FFF2-40B4-BE49-F238E27FC236}">
                <a16:creationId xmlns:a16="http://schemas.microsoft.com/office/drawing/2014/main" id="{E3D44D59-82BD-6787-B87C-FA79736D8085}"/>
              </a:ext>
            </a:extLst>
          </p:cNvPr>
          <p:cNvSpPr txBox="1">
            <a:spLocks noGrp="1"/>
          </p:cNvSpPr>
          <p:nvPr>
            <p:ph type="sldNum" sz="quarter" idx="8"/>
          </p:nvPr>
        </p:nvSpPr>
        <p:spPr/>
        <p:txBody>
          <a:bodyPr/>
          <a:lstStyle>
            <a:lvl1pPr>
              <a:defRPr/>
            </a:lvl1pPr>
          </a:lstStyle>
          <a:p>
            <a:pPr lvl="0"/>
            <a:fld id="{B4EB95F2-107A-4C64-AA30-54BAAD330B79}" type="slidenum">
              <a:t>‹#›</a:t>
            </a:fld>
            <a:endParaRPr lang="en-US"/>
          </a:p>
        </p:txBody>
      </p:sp>
    </p:spTree>
    <p:extLst>
      <p:ext uri="{BB962C8B-B14F-4D97-AF65-F5344CB8AC3E}">
        <p14:creationId xmlns:p14="http://schemas.microsoft.com/office/powerpoint/2010/main" val="2123870688"/>
      </p:ext>
    </p:extLst>
  </p:cSld>
  <p:clrMapOvr>
    <a:masterClrMapping/>
  </p:clrMapOvr>
  <p:transition spd="med">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75F88FF-B577-AFF5-6A93-A3AD9EBD041D}"/>
              </a:ext>
            </a:extLst>
          </p:cNvPr>
          <p:cNvSpPr/>
          <p:nvPr/>
        </p:nvSpPr>
        <p:spPr>
          <a:xfrm>
            <a:off x="1422404" y="-54"/>
            <a:ext cx="10765450" cy="685805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3" name="Title 1">
            <a:extLst>
              <a:ext uri="{FF2B5EF4-FFF2-40B4-BE49-F238E27FC236}">
                <a16:creationId xmlns:a16="http://schemas.microsoft.com/office/drawing/2014/main" id="{A6113B1E-A095-2286-B52B-5C01F357F707}"/>
              </a:ext>
            </a:extLst>
          </p:cNvPr>
          <p:cNvSpPr txBox="1">
            <a:spLocks noGrp="1"/>
          </p:cNvSpPr>
          <p:nvPr>
            <p:ph type="title"/>
          </p:nvPr>
        </p:nvSpPr>
        <p:spPr>
          <a:xfrm>
            <a:off x="1805939" y="2600325"/>
            <a:ext cx="10166317" cy="2286000"/>
          </a:xfrm>
        </p:spPr>
        <p:txBody>
          <a:bodyPr anchor="t"/>
          <a:lstStyle>
            <a:lvl1pPr>
              <a:lnSpc>
                <a:spcPts val="4500"/>
              </a:lnSpc>
              <a:defRPr sz="4000" b="1" cap="all"/>
            </a:lvl1pPr>
          </a:lstStyle>
          <a:p>
            <a:pPr lvl="0"/>
            <a:r>
              <a:rPr lang="en-US"/>
              <a:t>Click to edit Master title style</a:t>
            </a:r>
          </a:p>
        </p:txBody>
      </p:sp>
      <p:pic>
        <p:nvPicPr>
          <p:cNvPr id="4" name="Picture 13" descr="Close up of light filament of a half bulb">
            <a:extLst>
              <a:ext uri="{FF2B5EF4-FFF2-40B4-BE49-F238E27FC236}">
                <a16:creationId xmlns:a16="http://schemas.microsoft.com/office/drawing/2014/main" id="{7325583B-D96B-42D2-199F-1D08A8DA3C8D}"/>
              </a:ext>
            </a:extLst>
          </p:cNvPr>
          <p:cNvPicPr>
            <a:picLocks noChangeAspect="1"/>
          </p:cNvPicPr>
          <p:nvPr/>
        </p:nvPicPr>
        <p:blipFill>
          <a:blip r:embed="rId2"/>
          <a:stretch>
            <a:fillRect/>
          </a:stretch>
        </p:blipFill>
        <p:spPr>
          <a:xfrm>
            <a:off x="0" y="0"/>
            <a:ext cx="1445081" cy="6858000"/>
          </a:xfrm>
          <a:prstGeom prst="rect">
            <a:avLst/>
          </a:prstGeom>
          <a:noFill/>
          <a:ln cap="flat">
            <a:noFill/>
          </a:ln>
        </p:spPr>
      </p:pic>
      <p:sp>
        <p:nvSpPr>
          <p:cNvPr id="5" name="Text Placeholder 2">
            <a:extLst>
              <a:ext uri="{FF2B5EF4-FFF2-40B4-BE49-F238E27FC236}">
                <a16:creationId xmlns:a16="http://schemas.microsoft.com/office/drawing/2014/main" id="{0290014E-EFCE-A77F-27EB-7C962250EB26}"/>
              </a:ext>
            </a:extLst>
          </p:cNvPr>
          <p:cNvSpPr txBox="1">
            <a:spLocks noGrp="1"/>
          </p:cNvSpPr>
          <p:nvPr>
            <p:ph type="body" idx="1"/>
          </p:nvPr>
        </p:nvSpPr>
        <p:spPr>
          <a:xfrm>
            <a:off x="1805939" y="1066803"/>
            <a:ext cx="10166317" cy="1509710"/>
          </a:xfrm>
        </p:spPr>
        <p:txBody>
          <a:bodyPr anchor="b"/>
          <a:lstStyle>
            <a:lvl1pPr marL="18288" indent="0">
              <a:lnSpc>
                <a:spcPts val="2300"/>
              </a:lnSpc>
              <a:spcBef>
                <a:spcPts val="0"/>
              </a:spcBef>
              <a:buNone/>
              <a:defRPr sz="2000">
                <a:solidFill>
                  <a:srgbClr val="191919"/>
                </a:solidFill>
              </a:defRPr>
            </a:lvl1pPr>
          </a:lstStyle>
          <a:p>
            <a:pPr lvl="0"/>
            <a:r>
              <a:rPr lang="en-US"/>
              <a:t>Click to edit Master text styles</a:t>
            </a:r>
          </a:p>
        </p:txBody>
      </p:sp>
      <p:sp>
        <p:nvSpPr>
          <p:cNvPr id="6" name="Date Placeholder 6">
            <a:extLst>
              <a:ext uri="{FF2B5EF4-FFF2-40B4-BE49-F238E27FC236}">
                <a16:creationId xmlns:a16="http://schemas.microsoft.com/office/drawing/2014/main" id="{3374888B-4766-BEF4-5A0C-7641C8A00E58}"/>
              </a:ext>
            </a:extLst>
          </p:cNvPr>
          <p:cNvSpPr txBox="1">
            <a:spLocks noGrp="1"/>
          </p:cNvSpPr>
          <p:nvPr>
            <p:ph type="dt" sz="half" idx="7"/>
          </p:nvPr>
        </p:nvSpPr>
        <p:spPr/>
        <p:txBody>
          <a:bodyPr/>
          <a:lstStyle>
            <a:lvl1pPr>
              <a:defRPr/>
            </a:lvl1pPr>
          </a:lstStyle>
          <a:p>
            <a:pPr lvl="0"/>
            <a:r>
              <a:rPr lang="en-US"/>
              <a:t>6/7/2023</a:t>
            </a:r>
          </a:p>
        </p:txBody>
      </p:sp>
      <p:sp>
        <p:nvSpPr>
          <p:cNvPr id="7" name="Footer Placeholder 7">
            <a:extLst>
              <a:ext uri="{FF2B5EF4-FFF2-40B4-BE49-F238E27FC236}">
                <a16:creationId xmlns:a16="http://schemas.microsoft.com/office/drawing/2014/main" id="{ADF268C5-077D-2AB6-78F3-CBEF5D4ADF38}"/>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8" name="Slide Number Placeholder 12">
            <a:extLst>
              <a:ext uri="{FF2B5EF4-FFF2-40B4-BE49-F238E27FC236}">
                <a16:creationId xmlns:a16="http://schemas.microsoft.com/office/drawing/2014/main" id="{1794DD9D-5067-2F75-DA9E-F4847527C3C7}"/>
              </a:ext>
            </a:extLst>
          </p:cNvPr>
          <p:cNvSpPr txBox="1">
            <a:spLocks noGrp="1"/>
          </p:cNvSpPr>
          <p:nvPr>
            <p:ph type="sldNum" sz="quarter" idx="8"/>
          </p:nvPr>
        </p:nvSpPr>
        <p:spPr/>
        <p:txBody>
          <a:bodyPr/>
          <a:lstStyle>
            <a:lvl1pPr>
              <a:defRPr/>
            </a:lvl1pPr>
          </a:lstStyle>
          <a:p>
            <a:pPr lvl="0"/>
            <a:fld id="{4FBE32A4-F660-4FF3-B87F-16B79A599D38}" type="slidenum">
              <a:t>‹#›</a:t>
            </a:fld>
            <a:endParaRPr lang="en-US"/>
          </a:p>
        </p:txBody>
      </p:sp>
    </p:spTree>
    <p:extLst>
      <p:ext uri="{BB962C8B-B14F-4D97-AF65-F5344CB8AC3E}">
        <p14:creationId xmlns:p14="http://schemas.microsoft.com/office/powerpoint/2010/main" val="32737083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FCE0D-417A-D188-A838-0C7ABCE129AF}"/>
              </a:ext>
            </a:extLst>
          </p:cNvPr>
          <p:cNvSpPr txBox="1">
            <a:spLocks noGrp="1"/>
          </p:cNvSpPr>
          <p:nvPr>
            <p:ph type="title"/>
          </p:nvPr>
        </p:nvSpPr>
        <p:spPr>
          <a:xfrm>
            <a:off x="1914140" y="274320"/>
            <a:ext cx="9997436" cy="1143000"/>
          </a:xfrm>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C543F29-16DF-8FE4-7DDB-116F0FD6B1E1}"/>
              </a:ext>
            </a:extLst>
          </p:cNvPr>
          <p:cNvSpPr txBox="1">
            <a:spLocks noGrp="1"/>
          </p:cNvSpPr>
          <p:nvPr>
            <p:ph idx="1"/>
          </p:nvPr>
        </p:nvSpPr>
        <p:spPr>
          <a:xfrm>
            <a:off x="1914140" y="1524003"/>
            <a:ext cx="4876796" cy="4663440"/>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75299D-40AF-14DE-54F7-854710B4205A}"/>
              </a:ext>
            </a:extLst>
          </p:cNvPr>
          <p:cNvSpPr txBox="1">
            <a:spLocks noGrp="1"/>
          </p:cNvSpPr>
          <p:nvPr>
            <p:ph idx="2"/>
          </p:nvPr>
        </p:nvSpPr>
        <p:spPr>
          <a:xfrm>
            <a:off x="7034780" y="1524003"/>
            <a:ext cx="4876796" cy="4663440"/>
          </a:xfrm>
        </p:spPr>
        <p:txBody>
          <a:bodyPr/>
          <a:lstStyle>
            <a:lvl1pPr>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118A42-5D4C-73E7-9A7F-5620D898A4C2}"/>
              </a:ext>
            </a:extLst>
          </p:cNvPr>
          <p:cNvSpPr txBox="1">
            <a:spLocks noGrp="1"/>
          </p:cNvSpPr>
          <p:nvPr>
            <p:ph type="dt" sz="half" idx="7"/>
          </p:nvPr>
        </p:nvSpPr>
        <p:spPr/>
        <p:txBody>
          <a:bodyPr/>
          <a:lstStyle>
            <a:lvl1pPr>
              <a:defRPr/>
            </a:lvl1pPr>
          </a:lstStyle>
          <a:p>
            <a:pPr lvl="0"/>
            <a:r>
              <a:rPr lang="en-US"/>
              <a:t>6/7/2023</a:t>
            </a:r>
          </a:p>
        </p:txBody>
      </p:sp>
      <p:sp>
        <p:nvSpPr>
          <p:cNvPr id="6" name="Footer Placeholder 5">
            <a:extLst>
              <a:ext uri="{FF2B5EF4-FFF2-40B4-BE49-F238E27FC236}">
                <a16:creationId xmlns:a16="http://schemas.microsoft.com/office/drawing/2014/main" id="{A621B479-2541-B196-1C39-6D7C3730F121}"/>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7" name="Slide Number Placeholder 6">
            <a:extLst>
              <a:ext uri="{FF2B5EF4-FFF2-40B4-BE49-F238E27FC236}">
                <a16:creationId xmlns:a16="http://schemas.microsoft.com/office/drawing/2014/main" id="{260EBE62-D667-F644-FF08-EF95876EFADA}"/>
              </a:ext>
            </a:extLst>
          </p:cNvPr>
          <p:cNvSpPr txBox="1">
            <a:spLocks noGrp="1"/>
          </p:cNvSpPr>
          <p:nvPr>
            <p:ph type="sldNum" sz="quarter" idx="8"/>
          </p:nvPr>
        </p:nvSpPr>
        <p:spPr/>
        <p:txBody>
          <a:bodyPr/>
          <a:lstStyle>
            <a:lvl1pPr>
              <a:defRPr/>
            </a:lvl1pPr>
          </a:lstStyle>
          <a:p>
            <a:pPr lvl="0"/>
            <a:fld id="{7BC39DE7-4FD4-4A98-98BF-BE28FA011DBF}" type="slidenum">
              <a:t>‹#›</a:t>
            </a:fld>
            <a:endParaRPr lang="en-US"/>
          </a:p>
        </p:txBody>
      </p:sp>
    </p:spTree>
    <p:extLst>
      <p:ext uri="{BB962C8B-B14F-4D97-AF65-F5344CB8AC3E}">
        <p14:creationId xmlns:p14="http://schemas.microsoft.com/office/powerpoint/2010/main" val="22603326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3602C-E6F7-835D-6856-97EE61FF3AD8}"/>
              </a:ext>
            </a:extLst>
          </p:cNvPr>
          <p:cNvSpPr txBox="1">
            <a:spLocks noGrp="1"/>
          </p:cNvSpPr>
          <p:nvPr>
            <p:ph type="title"/>
          </p:nvPr>
        </p:nvSpPr>
        <p:spPr>
          <a:xfrm>
            <a:off x="609603" y="5160334"/>
            <a:ext cx="10972800" cy="1143000"/>
          </a:xfrm>
        </p:spPr>
        <p:txBody>
          <a:bodyPr anchorCtr="1"/>
          <a:lstStyle>
            <a:lvl1pPr algn="ctr">
              <a:defRPr sz="4500" b="1"/>
            </a:lvl1pPr>
          </a:lstStyle>
          <a:p>
            <a:pPr lvl="0"/>
            <a:r>
              <a:rPr lang="en-US"/>
              <a:t>Click to edit Master title style</a:t>
            </a:r>
          </a:p>
        </p:txBody>
      </p:sp>
      <p:sp>
        <p:nvSpPr>
          <p:cNvPr id="3" name="Text Placeholder 2">
            <a:extLst>
              <a:ext uri="{FF2B5EF4-FFF2-40B4-BE49-F238E27FC236}">
                <a16:creationId xmlns:a16="http://schemas.microsoft.com/office/drawing/2014/main" id="{C3BF2A2B-B5C9-8954-431B-7DC00ACAB365}"/>
              </a:ext>
            </a:extLst>
          </p:cNvPr>
          <p:cNvSpPr txBox="1">
            <a:spLocks noGrp="1"/>
          </p:cNvSpPr>
          <p:nvPr>
            <p:ph type="body" idx="1"/>
          </p:nvPr>
        </p:nvSpPr>
        <p:spPr>
          <a:xfrm>
            <a:off x="609603" y="328278"/>
            <a:ext cx="5364483" cy="640080"/>
          </a:xfrm>
          <a:solidFill>
            <a:srgbClr val="FFFFFF"/>
          </a:solidFill>
          <a:ln w="10799">
            <a:solidFill>
              <a:srgbClr val="FFFFFF"/>
            </a:solidFill>
            <a:prstDash val="solid"/>
            <a:miter/>
          </a:ln>
        </p:spPr>
        <p:txBody>
          <a:bodyPr anchor="ctr"/>
          <a:lstStyle>
            <a:lvl1pPr marL="64008" indent="0">
              <a:spcBef>
                <a:spcPts val="100"/>
              </a:spcBef>
              <a:buNone/>
              <a:defRPr sz="1900"/>
            </a:lvl1pPr>
          </a:lstStyle>
          <a:p>
            <a:pPr lvl="0"/>
            <a:r>
              <a:rPr lang="en-US"/>
              <a:t>Click to edit Master text styles</a:t>
            </a:r>
          </a:p>
        </p:txBody>
      </p:sp>
      <p:sp>
        <p:nvSpPr>
          <p:cNvPr id="4" name="Content Placeholder 4">
            <a:extLst>
              <a:ext uri="{FF2B5EF4-FFF2-40B4-BE49-F238E27FC236}">
                <a16:creationId xmlns:a16="http://schemas.microsoft.com/office/drawing/2014/main" id="{83998B73-AEA4-B9F1-A019-B26CC1FD96DA}"/>
              </a:ext>
            </a:extLst>
          </p:cNvPr>
          <p:cNvSpPr txBox="1">
            <a:spLocks noGrp="1"/>
          </p:cNvSpPr>
          <p:nvPr>
            <p:ph idx="2"/>
          </p:nvPr>
        </p:nvSpPr>
        <p:spPr>
          <a:xfrm>
            <a:off x="609603" y="969337"/>
            <a:ext cx="5364483" cy="4114800"/>
          </a:xfrm>
          <a:ln w="10799">
            <a:solidFill>
              <a:srgbClr val="FFFFFF"/>
            </a:solidFill>
            <a:custDash>
              <a:ds d="299917" sp="299917"/>
            </a:custDash>
            <a:miter/>
          </a:ln>
        </p:spPr>
        <p:txBody>
          <a:bodyPr/>
          <a:lstStyle>
            <a:lvl1pPr marL="393192" indent="-274320">
              <a:spcBef>
                <a:spcPts val="700"/>
              </a:spcBef>
              <a:defRPr sz="2400"/>
            </a:lvl1pPr>
            <a:lvl2pPr>
              <a:spcBef>
                <a:spcPts val="700"/>
              </a:spcBef>
              <a:defRPr sz="2000"/>
            </a:lvl2pPr>
            <a:lvl3pPr>
              <a:spcBef>
                <a:spcPts val="700"/>
              </a:spcBef>
              <a:defRPr sz="1800"/>
            </a:lvl3pPr>
            <a:lvl4pPr>
              <a:spcBef>
                <a:spcPts val="700"/>
              </a:spcBef>
              <a:defRPr sz="1600"/>
            </a:lvl4pPr>
            <a:lvl5pPr>
              <a:spcBef>
                <a:spcPts val="7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CB22470-3130-E615-F3F4-EEB96F7417F6}"/>
              </a:ext>
            </a:extLst>
          </p:cNvPr>
          <p:cNvSpPr txBox="1">
            <a:spLocks noGrp="1"/>
          </p:cNvSpPr>
          <p:nvPr>
            <p:ph type="body" idx="3"/>
          </p:nvPr>
        </p:nvSpPr>
        <p:spPr>
          <a:xfrm>
            <a:off x="6217920" y="328278"/>
            <a:ext cx="5364483" cy="640080"/>
          </a:xfrm>
          <a:solidFill>
            <a:srgbClr val="FFFFFF"/>
          </a:solidFill>
          <a:ln w="10799">
            <a:solidFill>
              <a:srgbClr val="FFFFFF"/>
            </a:solidFill>
            <a:prstDash val="solid"/>
            <a:miter/>
          </a:ln>
        </p:spPr>
        <p:txBody>
          <a:bodyPr anchor="ctr"/>
          <a:lstStyle>
            <a:lvl1pPr marL="64008" indent="0">
              <a:spcBef>
                <a:spcPts val="100"/>
              </a:spcBef>
              <a:buNone/>
              <a:defRPr sz="1900"/>
            </a:lvl1pPr>
          </a:lstStyle>
          <a:p>
            <a:pPr lvl="0"/>
            <a:r>
              <a:rPr lang="en-US"/>
              <a:t>Click to edit Master text styles</a:t>
            </a:r>
          </a:p>
        </p:txBody>
      </p:sp>
      <p:sp>
        <p:nvSpPr>
          <p:cNvPr id="6" name="Content Placeholder 5">
            <a:extLst>
              <a:ext uri="{FF2B5EF4-FFF2-40B4-BE49-F238E27FC236}">
                <a16:creationId xmlns:a16="http://schemas.microsoft.com/office/drawing/2014/main" id="{28095C16-384E-0B57-58E2-04417F290569}"/>
              </a:ext>
            </a:extLst>
          </p:cNvPr>
          <p:cNvSpPr txBox="1">
            <a:spLocks noGrp="1"/>
          </p:cNvSpPr>
          <p:nvPr>
            <p:ph idx="4"/>
          </p:nvPr>
        </p:nvSpPr>
        <p:spPr>
          <a:xfrm>
            <a:off x="6217920" y="969337"/>
            <a:ext cx="5364483" cy="4114800"/>
          </a:xfrm>
          <a:ln w="10799">
            <a:solidFill>
              <a:srgbClr val="FFFFFF"/>
            </a:solidFill>
            <a:custDash>
              <a:ds d="299917" sp="299917"/>
            </a:custDash>
            <a:miter/>
          </a:ln>
        </p:spPr>
        <p:txBody>
          <a:bodyPr/>
          <a:lstStyle>
            <a:lvl1pPr marL="393192" indent="-274320">
              <a:spcBef>
                <a:spcPts val="700"/>
              </a:spcBef>
              <a:defRPr sz="2400"/>
            </a:lvl1pPr>
            <a:lvl2pPr>
              <a:spcBef>
                <a:spcPts val="700"/>
              </a:spcBef>
              <a:defRPr sz="2000"/>
            </a:lvl2pPr>
            <a:lvl3pPr>
              <a:spcBef>
                <a:spcPts val="700"/>
              </a:spcBef>
              <a:defRPr sz="1800"/>
            </a:lvl3pPr>
            <a:lvl4pPr>
              <a:spcBef>
                <a:spcPts val="700"/>
              </a:spcBef>
              <a:defRPr sz="1600"/>
            </a:lvl4pPr>
            <a:lvl5pPr>
              <a:spcBef>
                <a:spcPts val="7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92D237-0AD9-4CF9-0A5D-60361CD0697B}"/>
              </a:ext>
            </a:extLst>
          </p:cNvPr>
          <p:cNvSpPr txBox="1">
            <a:spLocks noGrp="1"/>
          </p:cNvSpPr>
          <p:nvPr>
            <p:ph type="dt" sz="half" idx="7"/>
          </p:nvPr>
        </p:nvSpPr>
        <p:spPr/>
        <p:txBody>
          <a:bodyPr/>
          <a:lstStyle>
            <a:lvl1pPr>
              <a:defRPr/>
            </a:lvl1pPr>
          </a:lstStyle>
          <a:p>
            <a:pPr lvl="0"/>
            <a:r>
              <a:rPr lang="en-US"/>
              <a:t>6/7/2023</a:t>
            </a:r>
          </a:p>
        </p:txBody>
      </p:sp>
      <p:sp>
        <p:nvSpPr>
          <p:cNvPr id="8" name="Footer Placeholder 7">
            <a:extLst>
              <a:ext uri="{FF2B5EF4-FFF2-40B4-BE49-F238E27FC236}">
                <a16:creationId xmlns:a16="http://schemas.microsoft.com/office/drawing/2014/main" id="{A941F62D-7422-F6AB-E1EA-CF2E1BAF4A93}"/>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9" name="Slide Number Placeholder 8">
            <a:extLst>
              <a:ext uri="{FF2B5EF4-FFF2-40B4-BE49-F238E27FC236}">
                <a16:creationId xmlns:a16="http://schemas.microsoft.com/office/drawing/2014/main" id="{1ACD6702-0855-20C8-B491-3396CF530031}"/>
              </a:ext>
            </a:extLst>
          </p:cNvPr>
          <p:cNvSpPr txBox="1">
            <a:spLocks noGrp="1"/>
          </p:cNvSpPr>
          <p:nvPr>
            <p:ph type="sldNum" sz="quarter" idx="8"/>
          </p:nvPr>
        </p:nvSpPr>
        <p:spPr/>
        <p:txBody>
          <a:bodyPr/>
          <a:lstStyle>
            <a:lvl1pPr>
              <a:defRPr/>
            </a:lvl1pPr>
          </a:lstStyle>
          <a:p>
            <a:pPr lvl="0"/>
            <a:fld id="{141CB4CF-F1DA-4B31-AAC5-E8942B7D2CE0}" type="slidenum">
              <a:t>‹#›</a:t>
            </a:fld>
            <a:endParaRPr lang="en-US"/>
          </a:p>
        </p:txBody>
      </p:sp>
    </p:spTree>
    <p:extLst>
      <p:ext uri="{BB962C8B-B14F-4D97-AF65-F5344CB8AC3E}">
        <p14:creationId xmlns:p14="http://schemas.microsoft.com/office/powerpoint/2010/main" val="28173568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2755-B65B-45DB-D9C6-28B1794FA61A}"/>
              </a:ext>
            </a:extLst>
          </p:cNvPr>
          <p:cNvSpPr txBox="1">
            <a:spLocks noGrp="1"/>
          </p:cNvSpPr>
          <p:nvPr>
            <p:ph type="title"/>
          </p:nvPr>
        </p:nvSpPr>
        <p:spPr>
          <a:xfrm>
            <a:off x="1914140" y="274320"/>
            <a:ext cx="9997436" cy="1143000"/>
          </a:xfrm>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B0A24E31-532E-7AC4-E67D-7AE2E27A806E}"/>
              </a:ext>
            </a:extLst>
          </p:cNvPr>
          <p:cNvSpPr txBox="1">
            <a:spLocks noGrp="1"/>
          </p:cNvSpPr>
          <p:nvPr>
            <p:ph type="dt" sz="half" idx="7"/>
          </p:nvPr>
        </p:nvSpPr>
        <p:spPr/>
        <p:txBody>
          <a:bodyPr/>
          <a:lstStyle>
            <a:lvl1pPr>
              <a:defRPr/>
            </a:lvl1pPr>
          </a:lstStyle>
          <a:p>
            <a:pPr lvl="0"/>
            <a:r>
              <a:rPr lang="en-US"/>
              <a:t>6/7/2023</a:t>
            </a:r>
          </a:p>
        </p:txBody>
      </p:sp>
      <p:sp>
        <p:nvSpPr>
          <p:cNvPr id="4" name="Footer Placeholder 3">
            <a:extLst>
              <a:ext uri="{FF2B5EF4-FFF2-40B4-BE49-F238E27FC236}">
                <a16:creationId xmlns:a16="http://schemas.microsoft.com/office/drawing/2014/main" id="{75842E7F-8619-207A-3FA0-F137E6B9A346}"/>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5" name="Slide Number Placeholder 4">
            <a:extLst>
              <a:ext uri="{FF2B5EF4-FFF2-40B4-BE49-F238E27FC236}">
                <a16:creationId xmlns:a16="http://schemas.microsoft.com/office/drawing/2014/main" id="{6DC9F05E-CB5F-5841-D5EA-4D90E52808BD}"/>
              </a:ext>
            </a:extLst>
          </p:cNvPr>
          <p:cNvSpPr txBox="1">
            <a:spLocks noGrp="1"/>
          </p:cNvSpPr>
          <p:nvPr>
            <p:ph type="sldNum" sz="quarter" idx="8"/>
          </p:nvPr>
        </p:nvSpPr>
        <p:spPr/>
        <p:txBody>
          <a:bodyPr/>
          <a:lstStyle>
            <a:lvl1pPr>
              <a:defRPr/>
            </a:lvl1pPr>
          </a:lstStyle>
          <a:p>
            <a:pPr lvl="0"/>
            <a:fld id="{497D20D8-AAD2-4EDA-B69E-83B60C48568F}" type="slidenum">
              <a:t>‹#›</a:t>
            </a:fld>
            <a:endParaRPr lang="en-US"/>
          </a:p>
        </p:txBody>
      </p:sp>
    </p:spTree>
    <p:extLst>
      <p:ext uri="{BB962C8B-B14F-4D97-AF65-F5344CB8AC3E}">
        <p14:creationId xmlns:p14="http://schemas.microsoft.com/office/powerpoint/2010/main" val="17402699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27C92-6E78-65E5-57E2-0CEB2C4FAD9D}"/>
              </a:ext>
            </a:extLst>
          </p:cNvPr>
          <p:cNvSpPr txBox="1">
            <a:spLocks noGrp="1"/>
          </p:cNvSpPr>
          <p:nvPr>
            <p:ph type="dt" sz="half" idx="7"/>
          </p:nvPr>
        </p:nvSpPr>
        <p:spPr/>
        <p:txBody>
          <a:bodyPr/>
          <a:lstStyle>
            <a:lvl1pPr>
              <a:defRPr/>
            </a:lvl1pPr>
          </a:lstStyle>
          <a:p>
            <a:pPr lvl="0"/>
            <a:r>
              <a:rPr lang="en-US"/>
              <a:t>6/7/2023</a:t>
            </a:r>
          </a:p>
        </p:txBody>
      </p:sp>
      <p:sp>
        <p:nvSpPr>
          <p:cNvPr id="3" name="Footer Placeholder 2">
            <a:extLst>
              <a:ext uri="{FF2B5EF4-FFF2-40B4-BE49-F238E27FC236}">
                <a16:creationId xmlns:a16="http://schemas.microsoft.com/office/drawing/2014/main" id="{124C5E56-329E-4DA2-9CF1-3781C537ABDF}"/>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4" name="Slide Number Placeholder 3">
            <a:extLst>
              <a:ext uri="{FF2B5EF4-FFF2-40B4-BE49-F238E27FC236}">
                <a16:creationId xmlns:a16="http://schemas.microsoft.com/office/drawing/2014/main" id="{33F1DC42-124F-CB46-2870-CD50EE757612}"/>
              </a:ext>
            </a:extLst>
          </p:cNvPr>
          <p:cNvSpPr txBox="1">
            <a:spLocks noGrp="1"/>
          </p:cNvSpPr>
          <p:nvPr>
            <p:ph type="sldNum" sz="quarter" idx="8"/>
          </p:nvPr>
        </p:nvSpPr>
        <p:spPr/>
        <p:txBody>
          <a:bodyPr/>
          <a:lstStyle>
            <a:lvl1pPr>
              <a:defRPr/>
            </a:lvl1pPr>
          </a:lstStyle>
          <a:p>
            <a:pPr lvl="0"/>
            <a:fld id="{60F4C110-22E4-40B6-A073-9275A7A16EA5}" type="slidenum">
              <a:t>‹#›</a:t>
            </a:fld>
            <a:endParaRPr lang="en-US"/>
          </a:p>
        </p:txBody>
      </p:sp>
    </p:spTree>
    <p:extLst>
      <p:ext uri="{BB962C8B-B14F-4D97-AF65-F5344CB8AC3E}">
        <p14:creationId xmlns:p14="http://schemas.microsoft.com/office/powerpoint/2010/main" val="1650510226"/>
      </p:ext>
    </p:extLst>
  </p:cSld>
  <p:clrMapOvr>
    <a:masterClrMapping/>
  </p:clrMapOvr>
  <p:transition spd="med">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59F4-CE62-BB37-0BE8-D1067A3F71B9}"/>
              </a:ext>
            </a:extLst>
          </p:cNvPr>
          <p:cNvSpPr txBox="1">
            <a:spLocks noGrp="1"/>
          </p:cNvSpPr>
          <p:nvPr>
            <p:ph type="title"/>
          </p:nvPr>
        </p:nvSpPr>
        <p:spPr>
          <a:xfrm>
            <a:off x="609603" y="216776"/>
            <a:ext cx="10871201" cy="1162046"/>
          </a:xfrm>
        </p:spPr>
        <p:txBody>
          <a:bodyPr anchor="b"/>
          <a:lstStyle>
            <a:lvl1pPr>
              <a:lnSpc>
                <a:spcPts val="2000"/>
              </a:lnSpc>
              <a:defRPr sz="2200" b="1" cap="all"/>
            </a:lvl1pPr>
          </a:lstStyle>
          <a:p>
            <a:pPr lvl="0"/>
            <a:r>
              <a:rPr lang="en-US"/>
              <a:t>Click to edit Master title style</a:t>
            </a:r>
          </a:p>
        </p:txBody>
      </p:sp>
      <p:sp>
        <p:nvSpPr>
          <p:cNvPr id="3" name="Content Placeholder 3">
            <a:extLst>
              <a:ext uri="{FF2B5EF4-FFF2-40B4-BE49-F238E27FC236}">
                <a16:creationId xmlns:a16="http://schemas.microsoft.com/office/drawing/2014/main" id="{FB6DB54D-8A5B-B180-A20C-FB1E566D9CA9}"/>
              </a:ext>
            </a:extLst>
          </p:cNvPr>
          <p:cNvSpPr txBox="1">
            <a:spLocks noGrp="1"/>
          </p:cNvSpPr>
          <p:nvPr>
            <p:ph idx="1"/>
          </p:nvPr>
        </p:nvSpPr>
        <p:spPr>
          <a:xfrm>
            <a:off x="609603" y="2133596"/>
            <a:ext cx="10871201" cy="399256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8CD8F90-AC28-BAA9-AFCF-A6B3B4E9C865}"/>
              </a:ext>
            </a:extLst>
          </p:cNvPr>
          <p:cNvSpPr txBox="1">
            <a:spLocks noGrp="1"/>
          </p:cNvSpPr>
          <p:nvPr>
            <p:ph type="body" idx="2"/>
          </p:nvPr>
        </p:nvSpPr>
        <p:spPr>
          <a:xfrm>
            <a:off x="609603" y="1406959"/>
            <a:ext cx="10871201" cy="698501"/>
          </a:xfrm>
        </p:spPr>
        <p:txBody>
          <a:bodyPr/>
          <a:lstStyle>
            <a:lvl1pPr marL="45720" indent="0">
              <a:spcBef>
                <a:spcPts val="0"/>
              </a:spcBef>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6575B2C3-F707-1204-D96C-79BC6E839134}"/>
              </a:ext>
            </a:extLst>
          </p:cNvPr>
          <p:cNvSpPr txBox="1">
            <a:spLocks noGrp="1"/>
          </p:cNvSpPr>
          <p:nvPr>
            <p:ph type="dt" sz="half" idx="7"/>
          </p:nvPr>
        </p:nvSpPr>
        <p:spPr/>
        <p:txBody>
          <a:bodyPr/>
          <a:lstStyle>
            <a:lvl1pPr>
              <a:defRPr/>
            </a:lvl1pPr>
          </a:lstStyle>
          <a:p>
            <a:pPr lvl="0"/>
            <a:r>
              <a:rPr lang="en-US"/>
              <a:t>6/7/2023</a:t>
            </a:r>
          </a:p>
        </p:txBody>
      </p:sp>
      <p:sp>
        <p:nvSpPr>
          <p:cNvPr id="6" name="Footer Placeholder 5">
            <a:extLst>
              <a:ext uri="{FF2B5EF4-FFF2-40B4-BE49-F238E27FC236}">
                <a16:creationId xmlns:a16="http://schemas.microsoft.com/office/drawing/2014/main" id="{7E1E592D-8BD9-5C53-AEDF-1D97BA4ACBDF}"/>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7" name="Slide Number Placeholder 6">
            <a:extLst>
              <a:ext uri="{FF2B5EF4-FFF2-40B4-BE49-F238E27FC236}">
                <a16:creationId xmlns:a16="http://schemas.microsoft.com/office/drawing/2014/main" id="{0FAB76E7-201E-9BCF-E843-F38797D7D3E4}"/>
              </a:ext>
            </a:extLst>
          </p:cNvPr>
          <p:cNvSpPr txBox="1">
            <a:spLocks noGrp="1"/>
          </p:cNvSpPr>
          <p:nvPr>
            <p:ph type="sldNum" sz="quarter" idx="8"/>
          </p:nvPr>
        </p:nvSpPr>
        <p:spPr/>
        <p:txBody>
          <a:bodyPr/>
          <a:lstStyle>
            <a:lvl1pPr>
              <a:defRPr/>
            </a:lvl1pPr>
          </a:lstStyle>
          <a:p>
            <a:pPr lvl="0"/>
            <a:fld id="{0D086158-0E8B-4CF0-B040-34D5AF010DF1}" type="slidenum">
              <a:t>‹#›</a:t>
            </a:fld>
            <a:endParaRPr lang="en-US"/>
          </a:p>
        </p:txBody>
      </p:sp>
    </p:spTree>
    <p:extLst>
      <p:ext uri="{BB962C8B-B14F-4D97-AF65-F5344CB8AC3E}">
        <p14:creationId xmlns:p14="http://schemas.microsoft.com/office/powerpoint/2010/main" val="174734000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9247-21AF-09D7-32A3-C1D7823C739F}"/>
              </a:ext>
            </a:extLst>
          </p:cNvPr>
          <p:cNvSpPr txBox="1">
            <a:spLocks noGrp="1"/>
          </p:cNvSpPr>
          <p:nvPr>
            <p:ph type="title"/>
          </p:nvPr>
        </p:nvSpPr>
        <p:spPr>
          <a:xfrm>
            <a:off x="7849191" y="1066803"/>
            <a:ext cx="3657600" cy="1981203"/>
          </a:xfrm>
        </p:spPr>
        <p:txBody>
          <a:bodyPr anchor="b">
            <a:noAutofit/>
          </a:bodyPr>
          <a:lstStyle>
            <a:lvl1pPr>
              <a:defRPr sz="2100" b="1"/>
            </a:lvl1pPr>
          </a:lstStyle>
          <a:p>
            <a:pPr lvl="0"/>
            <a:r>
              <a:rPr lang="en-US"/>
              <a:t>Click to edit Master title style</a:t>
            </a:r>
          </a:p>
        </p:txBody>
      </p:sp>
      <p:sp>
        <p:nvSpPr>
          <p:cNvPr id="3" name="Rectangle 7">
            <a:extLst>
              <a:ext uri="{FF2B5EF4-FFF2-40B4-BE49-F238E27FC236}">
                <a16:creationId xmlns:a16="http://schemas.microsoft.com/office/drawing/2014/main" id="{DDA3555B-A530-77BF-3F28-56140F44DE74}"/>
              </a:ext>
            </a:extLst>
          </p:cNvPr>
          <p:cNvSpPr/>
          <p:nvPr/>
        </p:nvSpPr>
        <p:spPr>
          <a:xfrm>
            <a:off x="1015998" y="1066803"/>
            <a:ext cx="6096003" cy="4572000"/>
          </a:xfrm>
          <a:prstGeom prst="rect">
            <a:avLst/>
          </a:prstGeom>
          <a:solidFill>
            <a:srgbClr val="FFFFFF"/>
          </a:solidFill>
          <a:ln w="88897" cap="sq">
            <a:solidFill>
              <a:srgbClr val="FFFFFF"/>
            </a:solidFill>
            <a:prstDash val="solid"/>
            <a:miter/>
          </a:ln>
          <a:effectLst>
            <a:outerShdw dist="18498" dir="5400000" algn="tl">
              <a:srgbClr val="000000">
                <a:alpha val="35000"/>
              </a:srgbClr>
            </a:outerShdw>
          </a:effectLst>
        </p:spPr>
        <p:txBody>
          <a:bodyPr vert="horz" wrap="square" lIns="91440" tIns="274320" rIns="91440" bIns="45720" anchor="t" anchorCtr="0" compatLnSpc="1">
            <a:normAutofit/>
          </a:bodyPr>
          <a:lstStyle/>
          <a:p>
            <a:pPr marL="0" marR="0" lvl="0" indent="-283464" algn="l" defTabSz="914400" rtl="0" fontAlgn="auto" hangingPunct="1">
              <a:lnSpc>
                <a:spcPts val="3000"/>
              </a:lnSpc>
              <a:spcBef>
                <a:spcPts val="60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Century Gothic"/>
            </a:endParaRPr>
          </a:p>
        </p:txBody>
      </p:sp>
      <p:sp>
        <p:nvSpPr>
          <p:cNvPr id="4" name="Picture Placeholder 2" descr="An empty placeholder to add an image. Click on the placeholder and select the image that you wish to add">
            <a:extLst>
              <a:ext uri="{FF2B5EF4-FFF2-40B4-BE49-F238E27FC236}">
                <a16:creationId xmlns:a16="http://schemas.microsoft.com/office/drawing/2014/main" id="{E2E2030E-E23F-CD9C-F838-46094C4FA788}"/>
              </a:ext>
            </a:extLst>
          </p:cNvPr>
          <p:cNvSpPr txBox="1">
            <a:spLocks noGrp="1"/>
          </p:cNvSpPr>
          <p:nvPr>
            <p:ph type="pic" idx="1"/>
          </p:nvPr>
        </p:nvSpPr>
        <p:spPr>
          <a:xfrm>
            <a:off x="1117597" y="1143000"/>
            <a:ext cx="5892795" cy="3514532"/>
          </a:xfrm>
          <a:solidFill>
            <a:srgbClr val="E5C243"/>
          </a:solidFill>
        </p:spPr>
        <p:txBody>
          <a:bodyPr tIns="274320"/>
          <a:lstStyle>
            <a:lvl1pPr marL="0" indent="0">
              <a:buNone/>
              <a:defRPr/>
            </a:lvl1pPr>
          </a:lstStyle>
          <a:p>
            <a:pPr lvl="0"/>
            <a:r>
              <a:rPr lang="en-US"/>
              <a:t>Click icon to add picture</a:t>
            </a:r>
          </a:p>
        </p:txBody>
      </p:sp>
      <p:sp>
        <p:nvSpPr>
          <p:cNvPr id="5" name="Flowchart: Process 8">
            <a:extLst>
              <a:ext uri="{FF2B5EF4-FFF2-40B4-BE49-F238E27FC236}">
                <a16:creationId xmlns:a16="http://schemas.microsoft.com/office/drawing/2014/main" id="{E29D19C1-3B15-2B24-2EF4-AA4BA76ACF4B}"/>
              </a:ext>
            </a:extLst>
          </p:cNvPr>
          <p:cNvSpPr/>
          <p:nvPr/>
        </p:nvSpPr>
        <p:spPr>
          <a:xfrm rot="19468682">
            <a:off x="528971" y="954341"/>
            <a:ext cx="914400" cy="204313"/>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BFBFB">
              <a:alpha val="45098"/>
            </a:srgbClr>
          </a:solidFill>
          <a:ln w="6345" cap="rnd">
            <a:solidFill>
              <a:srgbClr val="FFFFFF"/>
            </a:solidFill>
            <a:prstDash val="solid"/>
            <a:miter/>
          </a:ln>
          <a:effectLst>
            <a:outerShdw dist="25395" dir="3299969" algn="tl">
              <a:srgbClr val="FFE5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6" name="Flowchart: Process 9">
            <a:extLst>
              <a:ext uri="{FF2B5EF4-FFF2-40B4-BE49-F238E27FC236}">
                <a16:creationId xmlns:a16="http://schemas.microsoft.com/office/drawing/2014/main" id="{DB541EB2-344D-5018-AEDD-6EB84D98FA1F}"/>
              </a:ext>
            </a:extLst>
          </p:cNvPr>
          <p:cNvSpPr/>
          <p:nvPr/>
        </p:nvSpPr>
        <p:spPr>
          <a:xfrm rot="2103369" flipH="1">
            <a:off x="6671562" y="936788"/>
            <a:ext cx="865635" cy="204313"/>
          </a:xfrm>
          <a:custGeom>
            <a:avLst/>
            <a:gdLst>
              <a:gd name="f0" fmla="val w"/>
              <a:gd name="f1" fmla="val h"/>
              <a:gd name="f2" fmla="val 0"/>
              <a:gd name="f3" fmla="val 1"/>
              <a:gd name="f4" fmla="*/ f0 1 1"/>
              <a:gd name="f5" fmla="*/ f1 1 1"/>
              <a:gd name="f6" fmla="+- f3 0 f2"/>
              <a:gd name="f7" fmla="*/ f2 1 f6"/>
              <a:gd name="f8" fmla="*/ f3 1 f6"/>
              <a:gd name="f9" fmla="*/ f7 f4 1"/>
              <a:gd name="f10" fmla="*/ f8 f4 1"/>
              <a:gd name="f11" fmla="*/ f8 f5 1"/>
              <a:gd name="f12" fmla="*/ f7 f5 1"/>
            </a:gdLst>
            <a:ahLst/>
            <a:cxnLst>
              <a:cxn ang="3cd4">
                <a:pos x="hc" y="t"/>
              </a:cxn>
              <a:cxn ang="0">
                <a:pos x="r" y="vc"/>
              </a:cxn>
              <a:cxn ang="cd4">
                <a:pos x="hc" y="b"/>
              </a:cxn>
              <a:cxn ang="cd2">
                <a:pos x="l" y="vc"/>
              </a:cxn>
            </a:cxnLst>
            <a:rect l="f9" t="f12" r="f10" b="f11"/>
            <a:pathLst>
              <a:path w="1" h="1">
                <a:moveTo>
                  <a:pt x="f2" y="f2"/>
                </a:moveTo>
                <a:lnTo>
                  <a:pt x="f3" y="f2"/>
                </a:lnTo>
                <a:lnTo>
                  <a:pt x="f3" y="f3"/>
                </a:lnTo>
                <a:lnTo>
                  <a:pt x="f2" y="f3"/>
                </a:lnTo>
                <a:close/>
              </a:path>
            </a:pathLst>
          </a:custGeom>
          <a:solidFill>
            <a:srgbClr val="FBFBFB">
              <a:alpha val="45098"/>
            </a:srgbClr>
          </a:solidFill>
          <a:ln w="6345" cap="rnd">
            <a:solidFill>
              <a:srgbClr val="FFFFFF"/>
            </a:solidFill>
            <a:prstDash val="solid"/>
            <a:miter/>
          </a:ln>
          <a:effectLst>
            <a:outerShdw dist="25395" dir="3299969" algn="tl">
              <a:srgbClr val="E5C243">
                <a:alpha val="2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sp>
        <p:nvSpPr>
          <p:cNvPr id="7" name="Text Placeholder 3">
            <a:extLst>
              <a:ext uri="{FF2B5EF4-FFF2-40B4-BE49-F238E27FC236}">
                <a16:creationId xmlns:a16="http://schemas.microsoft.com/office/drawing/2014/main" id="{83C5EC87-8C17-14AB-E0C9-7660B4DA5CDF}"/>
              </a:ext>
            </a:extLst>
          </p:cNvPr>
          <p:cNvSpPr txBox="1">
            <a:spLocks noGrp="1"/>
          </p:cNvSpPr>
          <p:nvPr>
            <p:ph type="body" idx="2"/>
          </p:nvPr>
        </p:nvSpPr>
        <p:spPr>
          <a:xfrm>
            <a:off x="1117597" y="4800600"/>
            <a:ext cx="5892795" cy="761996"/>
          </a:xfrm>
        </p:spPr>
        <p:txBody>
          <a:bodyPr anchor="ctr"/>
          <a:lstStyle>
            <a:lvl1pPr marL="0" indent="0">
              <a:lnSpc>
                <a:spcPts val="1600"/>
              </a:lnSpc>
              <a:spcBef>
                <a:spcPts val="0"/>
              </a:spcBef>
              <a:buNone/>
              <a:defRPr sz="1400">
                <a:solidFill>
                  <a:srgbClr val="404040"/>
                </a:solidFill>
              </a:defRPr>
            </a:lvl1pPr>
          </a:lstStyle>
          <a:p>
            <a:pPr lvl="0"/>
            <a:r>
              <a:rPr lang="en-US"/>
              <a:t>Click to edit Master text styles</a:t>
            </a:r>
          </a:p>
        </p:txBody>
      </p:sp>
      <p:sp>
        <p:nvSpPr>
          <p:cNvPr id="8" name="Date Placeholder 4">
            <a:extLst>
              <a:ext uri="{FF2B5EF4-FFF2-40B4-BE49-F238E27FC236}">
                <a16:creationId xmlns:a16="http://schemas.microsoft.com/office/drawing/2014/main" id="{656D19DE-2AF2-BF3E-D9CA-0EBDE4A8BDB3}"/>
              </a:ext>
            </a:extLst>
          </p:cNvPr>
          <p:cNvSpPr txBox="1">
            <a:spLocks noGrp="1"/>
          </p:cNvSpPr>
          <p:nvPr>
            <p:ph type="dt" sz="half" idx="7"/>
          </p:nvPr>
        </p:nvSpPr>
        <p:spPr/>
        <p:txBody>
          <a:bodyPr/>
          <a:lstStyle>
            <a:lvl1pPr>
              <a:defRPr/>
            </a:lvl1pPr>
          </a:lstStyle>
          <a:p>
            <a:pPr lvl="0"/>
            <a:r>
              <a:rPr lang="en-US"/>
              <a:t>6/7/2023</a:t>
            </a:r>
          </a:p>
        </p:txBody>
      </p:sp>
      <p:sp>
        <p:nvSpPr>
          <p:cNvPr id="9" name="Footer Placeholder 5">
            <a:extLst>
              <a:ext uri="{FF2B5EF4-FFF2-40B4-BE49-F238E27FC236}">
                <a16:creationId xmlns:a16="http://schemas.microsoft.com/office/drawing/2014/main" id="{A575A080-56A3-98F6-D0AF-001CE369AE86}"/>
              </a:ext>
            </a:extLst>
          </p:cNvPr>
          <p:cNvSpPr txBox="1">
            <a:spLocks noGrp="1"/>
          </p:cNvSpPr>
          <p:nvPr>
            <p:ph type="ftr" sz="quarter" idx="9"/>
          </p:nvPr>
        </p:nvSpPr>
        <p:spPr/>
        <p:txBody>
          <a:bodyPr/>
          <a:lstStyle>
            <a:lvl1pPr>
              <a:defRPr/>
            </a:lvl1pPr>
          </a:lstStyle>
          <a:p>
            <a:pPr lvl="0"/>
            <a:r>
              <a:rPr lang="en-US"/>
              <a:t>PUGIN HALL MAYNOOTH, SOUTH CAMPUS, ST PATRICK'S PONITIFICAL UNIVERSITY</a:t>
            </a:r>
          </a:p>
        </p:txBody>
      </p:sp>
      <p:sp>
        <p:nvSpPr>
          <p:cNvPr id="10" name="Slide Number Placeholder 6">
            <a:extLst>
              <a:ext uri="{FF2B5EF4-FFF2-40B4-BE49-F238E27FC236}">
                <a16:creationId xmlns:a16="http://schemas.microsoft.com/office/drawing/2014/main" id="{F06A42D0-7FC8-E504-1327-1EC93C2764A9}"/>
              </a:ext>
            </a:extLst>
          </p:cNvPr>
          <p:cNvSpPr txBox="1">
            <a:spLocks noGrp="1"/>
          </p:cNvSpPr>
          <p:nvPr>
            <p:ph type="sldNum" sz="quarter" idx="8"/>
          </p:nvPr>
        </p:nvSpPr>
        <p:spPr/>
        <p:txBody>
          <a:bodyPr/>
          <a:lstStyle>
            <a:lvl1pPr>
              <a:defRPr/>
            </a:lvl1pPr>
          </a:lstStyle>
          <a:p>
            <a:pPr lvl="0"/>
            <a:fld id="{0067690E-5F21-495D-B07E-773277E215C6}" type="slidenum">
              <a:t>‹#›</a:t>
            </a:fld>
            <a:endParaRPr lang="en-US"/>
          </a:p>
        </p:txBody>
      </p:sp>
    </p:spTree>
    <p:extLst>
      <p:ext uri="{BB962C8B-B14F-4D97-AF65-F5344CB8AC3E}">
        <p14:creationId xmlns:p14="http://schemas.microsoft.com/office/powerpoint/2010/main" val="53327851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7B4"/>
        </a:solidFill>
        <a:effectLst/>
      </p:bgPr>
    </p:bg>
    <p:spTree>
      <p:nvGrpSpPr>
        <p:cNvPr id="1" name=""/>
        <p:cNvGrpSpPr/>
        <p:nvPr/>
      </p:nvGrpSpPr>
      <p:grpSpPr>
        <a:xfrm>
          <a:off x="0" y="0"/>
          <a:ext cx="0" cy="0"/>
          <a:chOff x="0" y="0"/>
          <a:chExt cx="0" cy="0"/>
        </a:xfrm>
      </p:grpSpPr>
      <p:grpSp>
        <p:nvGrpSpPr>
          <p:cNvPr id="2" name="Group 3" descr="Close up of a light bulb">
            <a:extLst>
              <a:ext uri="{FF2B5EF4-FFF2-40B4-BE49-F238E27FC236}">
                <a16:creationId xmlns:a16="http://schemas.microsoft.com/office/drawing/2014/main" id="{80C91582-E089-7981-CDA9-A0EF8E0B88B2}"/>
              </a:ext>
            </a:extLst>
          </p:cNvPr>
          <p:cNvGrpSpPr/>
          <p:nvPr/>
        </p:nvGrpSpPr>
        <p:grpSpPr>
          <a:xfrm>
            <a:off x="0" y="0"/>
            <a:ext cx="12188952" cy="6858000"/>
            <a:chOff x="0" y="0"/>
            <a:chExt cx="12188952" cy="6858000"/>
          </a:xfrm>
        </p:grpSpPr>
        <p:sp>
          <p:nvSpPr>
            <p:cNvPr id="3" name="Rectangle 1">
              <a:extLst>
                <a:ext uri="{FF2B5EF4-FFF2-40B4-BE49-F238E27FC236}">
                  <a16:creationId xmlns:a16="http://schemas.microsoft.com/office/drawing/2014/main" id="{FEE9102D-1999-0FD1-1BAC-81ECD95093F4}"/>
                </a:ext>
              </a:extLst>
            </p:cNvPr>
            <p:cNvSpPr/>
            <p:nvPr/>
          </p:nvSpPr>
          <p:spPr>
            <a:xfrm>
              <a:off x="0" y="0"/>
              <a:ext cx="12188952" cy="6858000"/>
            </a:xfrm>
            <a:prstGeom prst="rect">
              <a:avLst/>
            </a:prstGeom>
            <a:solidFill>
              <a:srgbClr val="F5E7B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entury Gothic"/>
              </a:endParaRPr>
            </a:p>
          </p:txBody>
        </p:sp>
        <p:pic>
          <p:nvPicPr>
            <p:cNvPr id="4" name="Picture 2">
              <a:extLst>
                <a:ext uri="{FF2B5EF4-FFF2-40B4-BE49-F238E27FC236}">
                  <a16:creationId xmlns:a16="http://schemas.microsoft.com/office/drawing/2014/main" id="{8563B006-2418-BC69-0F09-615077E972D7}"/>
                </a:ext>
              </a:extLst>
            </p:cNvPr>
            <p:cNvPicPr>
              <a:picLocks noChangeAspect="1"/>
            </p:cNvPicPr>
            <p:nvPr/>
          </p:nvPicPr>
          <p:blipFill>
            <a:blip r:embed="rId13"/>
            <a:stretch>
              <a:fillRect/>
            </a:stretch>
          </p:blipFill>
          <p:spPr>
            <a:xfrm>
              <a:off x="0" y="0"/>
              <a:ext cx="1445081" cy="6858000"/>
            </a:xfrm>
            <a:prstGeom prst="rect">
              <a:avLst/>
            </a:prstGeom>
            <a:noFill/>
            <a:ln cap="flat">
              <a:noFill/>
            </a:ln>
          </p:spPr>
        </p:pic>
      </p:grpSp>
      <p:sp>
        <p:nvSpPr>
          <p:cNvPr id="5" name="Title Placeholder 4">
            <a:extLst>
              <a:ext uri="{FF2B5EF4-FFF2-40B4-BE49-F238E27FC236}">
                <a16:creationId xmlns:a16="http://schemas.microsoft.com/office/drawing/2014/main" id="{627755F7-D7B7-FCD7-C6D9-B298C8538B52}"/>
              </a:ext>
            </a:extLst>
          </p:cNvPr>
          <p:cNvSpPr txBox="1">
            <a:spLocks noGrp="1"/>
          </p:cNvSpPr>
          <p:nvPr>
            <p:ph type="title"/>
          </p:nvPr>
        </p:nvSpPr>
        <p:spPr>
          <a:xfrm>
            <a:off x="1914140" y="274640"/>
            <a:ext cx="9997436" cy="11430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6" name="Text Placeholder 8">
            <a:extLst>
              <a:ext uri="{FF2B5EF4-FFF2-40B4-BE49-F238E27FC236}">
                <a16:creationId xmlns:a16="http://schemas.microsoft.com/office/drawing/2014/main" id="{AFF83601-DBB5-2684-54BE-EEBF80CB2BA6}"/>
              </a:ext>
            </a:extLst>
          </p:cNvPr>
          <p:cNvSpPr txBox="1">
            <a:spLocks noGrp="1"/>
          </p:cNvSpPr>
          <p:nvPr>
            <p:ph type="body" idx="1"/>
          </p:nvPr>
        </p:nvSpPr>
        <p:spPr>
          <a:xfrm>
            <a:off x="1914140" y="1447796"/>
            <a:ext cx="9997436" cy="480060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a:extLst>
              <a:ext uri="{FF2B5EF4-FFF2-40B4-BE49-F238E27FC236}">
                <a16:creationId xmlns:a16="http://schemas.microsoft.com/office/drawing/2014/main" id="{673524CF-C1C6-9150-BA75-63CA0EB2CABE}"/>
              </a:ext>
            </a:extLst>
          </p:cNvPr>
          <p:cNvSpPr txBox="1">
            <a:spLocks noGrp="1"/>
          </p:cNvSpPr>
          <p:nvPr>
            <p:ph type="dt" sz="half" idx="2"/>
          </p:nvPr>
        </p:nvSpPr>
        <p:spPr>
          <a:xfrm>
            <a:off x="4775197" y="6305546"/>
            <a:ext cx="2844798" cy="476246"/>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entury Gothic"/>
              </a:defRPr>
            </a:lvl1pPr>
          </a:lstStyle>
          <a:p>
            <a:pPr lvl="0"/>
            <a:r>
              <a:rPr lang="en-US"/>
              <a:t>6/7/2023</a:t>
            </a:r>
          </a:p>
        </p:txBody>
      </p:sp>
      <p:sp>
        <p:nvSpPr>
          <p:cNvPr id="8" name="Footer Placeholder 9">
            <a:extLst>
              <a:ext uri="{FF2B5EF4-FFF2-40B4-BE49-F238E27FC236}">
                <a16:creationId xmlns:a16="http://schemas.microsoft.com/office/drawing/2014/main" id="{9E6F1106-AA27-85FD-4F3B-FC15FFC08F4D}"/>
              </a:ext>
            </a:extLst>
          </p:cNvPr>
          <p:cNvSpPr txBox="1">
            <a:spLocks noGrp="1"/>
          </p:cNvSpPr>
          <p:nvPr>
            <p:ph type="ftr" sz="quarter" idx="3"/>
          </p:nvPr>
        </p:nvSpPr>
        <p:spPr>
          <a:xfrm>
            <a:off x="7619996" y="6305546"/>
            <a:ext cx="3860797" cy="476246"/>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entury Gothic"/>
              </a:defRPr>
            </a:lvl1pPr>
          </a:lstStyle>
          <a:p>
            <a:pPr lvl="0"/>
            <a:r>
              <a:rPr lang="en-US"/>
              <a:t>PUGIN HALL MAYNOOTH, SOUTH CAMPUS, ST PATRICK'S PONITIFICAL UNIVERSITY</a:t>
            </a:r>
          </a:p>
        </p:txBody>
      </p:sp>
      <p:sp>
        <p:nvSpPr>
          <p:cNvPr id="9" name="Slide Number Placeholder 21">
            <a:extLst>
              <a:ext uri="{FF2B5EF4-FFF2-40B4-BE49-F238E27FC236}">
                <a16:creationId xmlns:a16="http://schemas.microsoft.com/office/drawing/2014/main" id="{7961313E-79E5-6641-03DE-D4B71B4FBB05}"/>
              </a:ext>
            </a:extLst>
          </p:cNvPr>
          <p:cNvSpPr txBox="1">
            <a:spLocks noGrp="1"/>
          </p:cNvSpPr>
          <p:nvPr>
            <p:ph type="sldNum" sz="quarter" idx="4"/>
          </p:nvPr>
        </p:nvSpPr>
        <p:spPr>
          <a:xfrm>
            <a:off x="11484864" y="6305546"/>
            <a:ext cx="609603" cy="476246"/>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entury Gothic"/>
              </a:defRPr>
            </a:lvl1pPr>
          </a:lstStyle>
          <a:p>
            <a:pPr lvl="0"/>
            <a:fld id="{E3DCCDDE-65F6-418C-A03E-70ACBC33D8E2}"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marL="0" marR="0" lvl="0" indent="0" algn="l" defTabSz="914400" rtl="0" fontAlgn="auto" hangingPunct="1">
        <a:lnSpc>
          <a:spcPct val="100000"/>
        </a:lnSpc>
        <a:spcBef>
          <a:spcPts val="0"/>
        </a:spcBef>
        <a:spcAft>
          <a:spcPts val="0"/>
        </a:spcAft>
        <a:buNone/>
        <a:tabLst/>
        <a:defRPr lang="en-US" sz="4300" b="0" i="0" u="none" strike="noStrike" kern="1200" cap="none" spc="0" baseline="0">
          <a:solidFill>
            <a:srgbClr val="A5300F"/>
          </a:solidFill>
          <a:uFillTx/>
          <a:latin typeface="Century Gothic"/>
        </a:defRPr>
      </a:lvl1pPr>
    </p:titleStyle>
    <p:bodyStyle>
      <a:lvl1pPr marL="365760" marR="0" lvl="0" indent="-283464" algn="l" defTabSz="914400" rtl="0" fontAlgn="auto" hangingPunct="1">
        <a:lnSpc>
          <a:spcPct val="100000"/>
        </a:lnSpc>
        <a:spcBef>
          <a:spcPts val="600"/>
        </a:spcBef>
        <a:spcAft>
          <a:spcPts val="0"/>
        </a:spcAft>
        <a:buClr>
          <a:srgbClr val="A5300F"/>
        </a:buClr>
        <a:buSzPct val="80000"/>
        <a:buFont typeface="Wingdings 2"/>
        <a:buChar char=""/>
        <a:tabLst/>
        <a:defRPr lang="en-US" sz="3200" b="0" i="0" u="none" strike="noStrike" kern="1200" cap="none" spc="0" baseline="0">
          <a:solidFill>
            <a:srgbClr val="000000"/>
          </a:solidFill>
          <a:uFillTx/>
          <a:latin typeface="Century Gothic"/>
        </a:defRPr>
      </a:lvl1pPr>
      <a:lvl2pPr marL="640080" marR="0" lvl="1" indent="-237744" algn="l" defTabSz="914400" rtl="0" fontAlgn="auto" hangingPunct="1">
        <a:lnSpc>
          <a:spcPct val="100000"/>
        </a:lnSpc>
        <a:spcBef>
          <a:spcPts val="550"/>
        </a:spcBef>
        <a:spcAft>
          <a:spcPts val="0"/>
        </a:spcAft>
        <a:buClr>
          <a:srgbClr val="A5300F"/>
        </a:buClr>
        <a:buSzPct val="100000"/>
        <a:buFont typeface="Verdana"/>
        <a:buChar char="◦"/>
        <a:tabLst/>
        <a:defRPr lang="en-US" sz="2800" b="0" i="0" u="none" strike="noStrike" kern="1200" cap="none" spc="0" baseline="0">
          <a:solidFill>
            <a:srgbClr val="000000"/>
          </a:solidFill>
          <a:uFillTx/>
          <a:latin typeface="Century Gothic"/>
        </a:defRPr>
      </a:lvl2pPr>
      <a:lvl3pPr marL="886968" marR="0" lvl="2" indent="-228600" algn="l" defTabSz="914400" rtl="0" fontAlgn="auto" hangingPunct="1">
        <a:lnSpc>
          <a:spcPct val="100000"/>
        </a:lnSpc>
        <a:spcBef>
          <a:spcPts val="600"/>
        </a:spcBef>
        <a:spcAft>
          <a:spcPts val="0"/>
        </a:spcAft>
        <a:buClr>
          <a:srgbClr val="D55816"/>
        </a:buClr>
        <a:buSzPct val="100000"/>
        <a:buFont typeface="Wingdings 2"/>
        <a:buChar char=""/>
        <a:tabLst/>
        <a:defRPr lang="en-US" sz="2400" b="0" i="0" u="none" strike="noStrike" kern="1200" cap="none" spc="0" baseline="0">
          <a:solidFill>
            <a:srgbClr val="000000"/>
          </a:solidFill>
          <a:uFillTx/>
          <a:latin typeface="Century Gothic"/>
        </a:defRPr>
      </a:lvl3pPr>
      <a:lvl4pPr marL="1097280" marR="0" lvl="3" indent="-173736" algn="l" defTabSz="914400" rtl="0" fontAlgn="auto" hangingPunct="1">
        <a:lnSpc>
          <a:spcPct val="100000"/>
        </a:lnSpc>
        <a:spcBef>
          <a:spcPts val="500"/>
        </a:spcBef>
        <a:spcAft>
          <a:spcPts val="0"/>
        </a:spcAft>
        <a:buClr>
          <a:srgbClr val="E19825"/>
        </a:buClr>
        <a:buSzPct val="100000"/>
        <a:buFont typeface="Wingdings 2"/>
        <a:buChar char=""/>
        <a:tabLst/>
        <a:defRPr lang="en-US" sz="2000" b="0" i="0" u="none" strike="noStrike" kern="1200" cap="none" spc="0" baseline="0">
          <a:solidFill>
            <a:srgbClr val="000000"/>
          </a:solidFill>
          <a:uFillTx/>
          <a:latin typeface="Century Gothic"/>
        </a:defRPr>
      </a:lvl4pPr>
      <a:lvl5pPr marL="1298448" marR="0" lvl="4" indent="-182880" algn="l" defTabSz="914400" rtl="0" fontAlgn="auto" hangingPunct="1">
        <a:lnSpc>
          <a:spcPct val="100000"/>
        </a:lnSpc>
        <a:spcBef>
          <a:spcPts val="500"/>
        </a:spcBef>
        <a:spcAft>
          <a:spcPts val="0"/>
        </a:spcAft>
        <a:buClr>
          <a:srgbClr val="B19C7D"/>
        </a:buClr>
        <a:buSzPct val="100000"/>
        <a:buFont typeface="Wingdings 2"/>
        <a:buChar char=""/>
        <a:tabLst/>
        <a:defRPr lang="en-US" sz="2000" b="0" i="0" u="none" strike="noStrike" kern="1200" cap="none" spc="0" baseline="0">
          <a:solidFill>
            <a:srgbClr val="000000"/>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catering@spcm.i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catering@spcm.i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catering@spcm.i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mailto:catering@spcm.i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catering@spcm.i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mailto:catering@spcm.ie"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catering@spcm.ie"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name="Slide8">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8970-58CA-36BE-EA3A-3BBD84D85703}"/>
              </a:ext>
            </a:extLst>
          </p:cNvPr>
          <p:cNvSpPr txBox="1">
            <a:spLocks noGrp="1"/>
          </p:cNvSpPr>
          <p:nvPr>
            <p:ph type="title" idx="4294967295"/>
          </p:nvPr>
        </p:nvSpPr>
        <p:spPr>
          <a:xfrm>
            <a:off x="6418265" y="360365"/>
            <a:ext cx="5773741" cy="1471607"/>
          </a:xfrm>
        </p:spPr>
        <p:txBody>
          <a:bodyPr/>
          <a:lstStyle/>
          <a:p>
            <a:pPr lvl="0"/>
            <a:r>
              <a:rPr lang="en-US" sz="2900" dirty="0"/>
              <a:t>Pugin Hall </a:t>
            </a:r>
            <a:br>
              <a:rPr lang="en-US" sz="2900" dirty="0"/>
            </a:br>
            <a:r>
              <a:rPr lang="en-US" sz="2900" dirty="0"/>
              <a:t>Hospitality Brochure </a:t>
            </a:r>
            <a:br>
              <a:rPr lang="en-US" sz="2900" dirty="0"/>
            </a:br>
            <a:r>
              <a:rPr lang="en-US" sz="2900" dirty="0"/>
              <a:t>Academic Year 2025-2026</a:t>
            </a:r>
          </a:p>
        </p:txBody>
      </p:sp>
      <p:sp>
        <p:nvSpPr>
          <p:cNvPr id="3" name="Subtitle 2">
            <a:extLst>
              <a:ext uri="{FF2B5EF4-FFF2-40B4-BE49-F238E27FC236}">
                <a16:creationId xmlns:a16="http://schemas.microsoft.com/office/drawing/2014/main" id="{59854B7E-D0E0-1452-4A2A-91563ED9BF56}"/>
              </a:ext>
            </a:extLst>
          </p:cNvPr>
          <p:cNvSpPr txBox="1">
            <a:spLocks noGrp="1"/>
          </p:cNvSpPr>
          <p:nvPr>
            <p:ph type="subTitle" idx="4294967295"/>
          </p:nvPr>
        </p:nvSpPr>
        <p:spPr>
          <a:xfrm>
            <a:off x="6293796" y="2162482"/>
            <a:ext cx="5267776" cy="2224689"/>
          </a:xfrm>
        </p:spPr>
        <p:txBody>
          <a:bodyPr>
            <a:normAutofit fontScale="92500"/>
          </a:bodyPr>
          <a:lstStyle/>
          <a:p>
            <a:pPr lvl="0"/>
            <a:r>
              <a:rPr lang="en-US" sz="1600" dirty="0"/>
              <a:t>We are delighted to invite you to browse through our hospitality options, served in the beautiful and historic Pugin Hall Maynooth. Some options are also suitable for delivery on the South Campus.</a:t>
            </a:r>
          </a:p>
          <a:p>
            <a:pPr lvl="0">
              <a:lnSpc>
                <a:spcPct val="110000"/>
              </a:lnSpc>
            </a:pPr>
            <a:r>
              <a:rPr lang="en-US" sz="1600" dirty="0"/>
              <a:t>Please contact events@mu.ie for all your conference needs, or fill out our booking form for non-conference internal department bookings</a:t>
            </a:r>
          </a:p>
        </p:txBody>
      </p:sp>
      <p:pic>
        <p:nvPicPr>
          <p:cNvPr id="4" name="Picture 4" descr="A room with tables and chairs&#10;&#10;Description automatically generated with low confidence">
            <a:extLst>
              <a:ext uri="{FF2B5EF4-FFF2-40B4-BE49-F238E27FC236}">
                <a16:creationId xmlns:a16="http://schemas.microsoft.com/office/drawing/2014/main" id="{1E02AED1-F326-7E86-19B4-A7A47E86B3F5}"/>
              </a:ext>
            </a:extLst>
          </p:cNvPr>
          <p:cNvPicPr>
            <a:picLocks noChangeAspect="1"/>
          </p:cNvPicPr>
          <p:nvPr/>
        </p:nvPicPr>
        <p:blipFill>
          <a:blip r:embed="rId3"/>
          <a:stretch>
            <a:fillRect/>
          </a:stretch>
        </p:blipFill>
        <p:spPr>
          <a:xfrm>
            <a:off x="-1209120" y="0"/>
            <a:ext cx="6858000" cy="6858000"/>
          </a:xfrm>
          <a:prstGeom prst="rect">
            <a:avLst/>
          </a:prstGeom>
          <a:noFill/>
          <a:ln cap="flat">
            <a:noFill/>
          </a:ln>
        </p:spPr>
      </p:pic>
      <p:sp>
        <p:nvSpPr>
          <p:cNvPr id="5" name="TextBox 5">
            <a:extLst>
              <a:ext uri="{FF2B5EF4-FFF2-40B4-BE49-F238E27FC236}">
                <a16:creationId xmlns:a16="http://schemas.microsoft.com/office/drawing/2014/main" id="{007F8EB7-8B6F-385F-0038-1C997FA708B6}"/>
              </a:ext>
            </a:extLst>
          </p:cNvPr>
          <p:cNvSpPr txBox="1"/>
          <p:nvPr/>
        </p:nvSpPr>
        <p:spPr>
          <a:xfrm>
            <a:off x="6629646" y="4991993"/>
            <a:ext cx="4931926" cy="600166"/>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000000"/>
                </a:solidFill>
                <a:uFillTx/>
                <a:latin typeface="Century Gothic"/>
              </a:rPr>
              <a:t>All dietary requests must be completed on the booking form, and in addition, will be displayed for your guests on the day. For that reason, they are not included on this brochure.</a:t>
            </a:r>
            <a:endParaRPr lang="en-IE" sz="1100" b="0" i="0" u="none" strike="noStrike" kern="1200" cap="none" spc="0" baseline="0">
              <a:solidFill>
                <a:srgbClr val="000000"/>
              </a:solidFill>
              <a:uFillTx/>
              <a:latin typeface="Century Gothic"/>
            </a:endParaRPr>
          </a:p>
        </p:txBody>
      </p:sp>
      <p:sp>
        <p:nvSpPr>
          <p:cNvPr id="6" name="Footer Placeholder 5">
            <a:extLst>
              <a:ext uri="{FF2B5EF4-FFF2-40B4-BE49-F238E27FC236}">
                <a16:creationId xmlns:a16="http://schemas.microsoft.com/office/drawing/2014/main" id="{CFDD19E9-D59D-CEFD-40B3-B66651202C47}"/>
              </a:ext>
            </a:extLst>
          </p:cNvPr>
          <p:cNvSpPr txBox="1"/>
          <p:nvPr/>
        </p:nvSpPr>
        <p:spPr>
          <a:xfrm>
            <a:off x="7870762" y="6257833"/>
            <a:ext cx="4321234" cy="552453"/>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4"/>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name="Slide21">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A9B736C8-E521-1E03-AE13-AF65FFFBC235}"/>
              </a:ext>
            </a:extLst>
          </p:cNvPr>
          <p:cNvSpPr txBox="1">
            <a:spLocks noGrp="1"/>
          </p:cNvSpPr>
          <p:nvPr>
            <p:ph type="title"/>
          </p:nvPr>
        </p:nvSpPr>
        <p:spPr>
          <a:xfrm>
            <a:off x="377187" y="516368"/>
            <a:ext cx="5718813" cy="619417"/>
          </a:xfrm>
        </p:spPr>
        <p:txBody>
          <a:bodyPr>
            <a:normAutofit fontScale="90000"/>
          </a:bodyPr>
          <a:lstStyle/>
          <a:p>
            <a:pPr lvl="0"/>
            <a:r>
              <a:rPr lang="en-US" sz="2300" dirty="0"/>
              <a:t>Formal Buffet  </a:t>
            </a:r>
            <a:br>
              <a:rPr lang="en-US" sz="2300" dirty="0"/>
            </a:br>
            <a:br>
              <a:rPr lang="en-US" sz="2300" dirty="0"/>
            </a:br>
            <a:endParaRPr lang="en-US" sz="2300" dirty="0"/>
          </a:p>
        </p:txBody>
      </p:sp>
      <p:sp>
        <p:nvSpPr>
          <p:cNvPr id="3" name="Content Placeholder 2">
            <a:extLst>
              <a:ext uri="{FF2B5EF4-FFF2-40B4-BE49-F238E27FC236}">
                <a16:creationId xmlns:a16="http://schemas.microsoft.com/office/drawing/2014/main" id="{B5FE82AC-1C83-071D-F1D5-3922D8C88B57}"/>
              </a:ext>
            </a:extLst>
          </p:cNvPr>
          <p:cNvSpPr txBox="1">
            <a:spLocks noGrp="1"/>
          </p:cNvSpPr>
          <p:nvPr>
            <p:ph idx="1"/>
          </p:nvPr>
        </p:nvSpPr>
        <p:spPr>
          <a:xfrm>
            <a:off x="200224" y="2022474"/>
            <a:ext cx="5067303" cy="4597402"/>
          </a:xfrm>
        </p:spPr>
        <p:txBody>
          <a:bodyPr>
            <a:normAutofit/>
          </a:bodyPr>
          <a:lstStyle/>
          <a:p>
            <a:pPr lvl="0" indent="-283207">
              <a:lnSpc>
                <a:spcPct val="30000"/>
              </a:lnSpc>
            </a:pPr>
            <a:endParaRPr lang="en-IE" sz="700" dirty="0"/>
          </a:p>
          <a:p>
            <a:pPr marL="81911" lvl="0" indent="0">
              <a:lnSpc>
                <a:spcPct val="57000"/>
              </a:lnSpc>
              <a:spcAft>
                <a:spcPts val="800"/>
              </a:spcAft>
              <a:buNone/>
            </a:pPr>
            <a:r>
              <a:rPr lang="en-IE" sz="1400" i="1" dirty="0">
                <a:solidFill>
                  <a:srgbClr val="C00000"/>
                </a:solidFill>
                <a:latin typeface="Calibri"/>
                <a:cs typeface="Times New Roman"/>
              </a:rPr>
              <a:t>Starter Options</a:t>
            </a:r>
          </a:p>
          <a:p>
            <a:pPr marL="81911" lvl="0" indent="0">
              <a:lnSpc>
                <a:spcPct val="57000"/>
              </a:lnSpc>
              <a:spcAft>
                <a:spcPts val="800"/>
              </a:spcAft>
              <a:buNone/>
            </a:pPr>
            <a:r>
              <a:rPr lang="en-IE" sz="1400" i="1" dirty="0">
                <a:solidFill>
                  <a:srgbClr val="C00000"/>
                </a:solidFill>
                <a:latin typeface="Calibri"/>
                <a:cs typeface="Times New Roman"/>
              </a:rPr>
              <a:t>As the starter option is already on the table when your guests arrive, please choose one starter only. Dietary requirements outside of your chosen can be looked after on an individual basis </a:t>
            </a:r>
          </a:p>
          <a:p>
            <a:pPr lvl="0" indent="-283207">
              <a:lnSpc>
                <a:spcPct val="80000"/>
              </a:lnSpc>
              <a:spcAft>
                <a:spcPts val="800"/>
              </a:spcAft>
            </a:pPr>
            <a:r>
              <a:rPr lang="en-IE" sz="1400" dirty="0">
                <a:cs typeface="Times New Roman"/>
              </a:rPr>
              <a:t>Melon Balls with Fresh Mint and Orange Segments - €7</a:t>
            </a:r>
            <a:endParaRPr lang="en-US" sz="1400" dirty="0">
              <a:cs typeface="Times New Roman"/>
            </a:endParaRPr>
          </a:p>
          <a:p>
            <a:pPr lvl="0" indent="-283207">
              <a:lnSpc>
                <a:spcPct val="80000"/>
              </a:lnSpc>
              <a:spcAft>
                <a:spcPts val="800"/>
              </a:spcAft>
            </a:pPr>
            <a:r>
              <a:rPr lang="en-IE" sz="1400" dirty="0">
                <a:cs typeface="Times New Roman"/>
              </a:rPr>
              <a:t>Roast Vegetable &amp; Tomato Salad - €8.50</a:t>
            </a:r>
            <a:endParaRPr lang="en-US" sz="1400" dirty="0">
              <a:cs typeface="Times New Roman"/>
            </a:endParaRPr>
          </a:p>
          <a:p>
            <a:pPr lvl="0" indent="-283207">
              <a:lnSpc>
                <a:spcPct val="80000"/>
              </a:lnSpc>
              <a:spcAft>
                <a:spcPts val="800"/>
              </a:spcAft>
            </a:pPr>
            <a:r>
              <a:rPr lang="en-IE" sz="1400" dirty="0">
                <a:cs typeface="Times New Roman"/>
              </a:rPr>
              <a:t>Smoked Duck with Beetroot &amp; Orange Segments, Red Onion Croutons &amp; Radicchio €9</a:t>
            </a:r>
          </a:p>
          <a:p>
            <a:pPr lvl="0" indent="-283207">
              <a:lnSpc>
                <a:spcPct val="80000"/>
              </a:lnSpc>
              <a:spcAft>
                <a:spcPts val="800"/>
              </a:spcAft>
            </a:pPr>
            <a:r>
              <a:rPr lang="en-IE" sz="1400" dirty="0">
                <a:cs typeface="Times New Roman"/>
              </a:rPr>
              <a:t>Smoked Salmon, Creamed Horseradish, Mini Capers &amp; Peppered Rocket  - €9</a:t>
            </a:r>
          </a:p>
          <a:p>
            <a:pPr lvl="0" indent="-283207">
              <a:lnSpc>
                <a:spcPct val="80000"/>
              </a:lnSpc>
              <a:spcAft>
                <a:spcPts val="800"/>
              </a:spcAft>
            </a:pPr>
            <a:r>
              <a:rPr lang="en-IE" sz="1400" dirty="0">
                <a:cs typeface="Times New Roman"/>
              </a:rPr>
              <a:t>Baked Baby </a:t>
            </a:r>
            <a:r>
              <a:rPr lang="en-IE" sz="1400" dirty="0" err="1">
                <a:cs typeface="Times New Roman"/>
              </a:rPr>
              <a:t>Crotin</a:t>
            </a:r>
            <a:r>
              <a:rPr lang="en-IE" sz="1400" dirty="0">
                <a:cs typeface="Times New Roman"/>
              </a:rPr>
              <a:t>, Crispy </a:t>
            </a:r>
            <a:r>
              <a:rPr lang="en-IE" sz="1400" dirty="0" err="1">
                <a:cs typeface="Times New Roman"/>
              </a:rPr>
              <a:t>Proscuitto</a:t>
            </a:r>
            <a:r>
              <a:rPr lang="en-IE" sz="1400" dirty="0">
                <a:cs typeface="Times New Roman"/>
              </a:rPr>
              <a:t>, Chilli Jam, Crème Fraiche &amp; Micro Cress €10</a:t>
            </a:r>
          </a:p>
          <a:p>
            <a:pPr lvl="0" indent="-283207">
              <a:lnSpc>
                <a:spcPct val="80000"/>
              </a:lnSpc>
              <a:spcAft>
                <a:spcPts val="800"/>
              </a:spcAft>
            </a:pPr>
            <a:r>
              <a:rPr lang="en-IE" sz="1400" dirty="0">
                <a:cs typeface="Times New Roman"/>
              </a:rPr>
              <a:t>Kilmore Quay Crab &amp; Prawn Cocktail, Avocado Mousse, Brandy Marie Rose - €11.70</a:t>
            </a:r>
            <a:endParaRPr lang="en-IE" sz="1400" dirty="0">
              <a:latin typeface="Century Gothic" pitchFamily="34"/>
              <a:cs typeface="Times New Roman" pitchFamily="18"/>
            </a:endParaRPr>
          </a:p>
          <a:p>
            <a:pPr marL="81911" lvl="0" indent="0">
              <a:lnSpc>
                <a:spcPct val="80000"/>
              </a:lnSpc>
              <a:spcAft>
                <a:spcPts val="800"/>
              </a:spcAft>
              <a:buNone/>
            </a:pPr>
            <a:endParaRPr lang="en-IE" sz="1400" dirty="0">
              <a:latin typeface="Century Gothic" pitchFamily="34"/>
              <a:cs typeface="Times New Roman" pitchFamily="18"/>
            </a:endParaRPr>
          </a:p>
          <a:p>
            <a:pPr lvl="0" indent="-283207">
              <a:lnSpc>
                <a:spcPct val="80000"/>
              </a:lnSpc>
            </a:pPr>
            <a:endParaRPr lang="en-IE" sz="700" dirty="0"/>
          </a:p>
          <a:p>
            <a:pPr lvl="0" indent="-283207">
              <a:lnSpc>
                <a:spcPct val="80000"/>
              </a:lnSpc>
            </a:pPr>
            <a:endParaRPr lang="en-IE" sz="700" dirty="0"/>
          </a:p>
          <a:p>
            <a:pPr lvl="0" indent="-283207">
              <a:lnSpc>
                <a:spcPct val="30000"/>
              </a:lnSpc>
            </a:pPr>
            <a:endParaRPr lang="en-IE" sz="700" dirty="0"/>
          </a:p>
        </p:txBody>
      </p:sp>
      <p:sp>
        <p:nvSpPr>
          <p:cNvPr id="4" name="TextBox 1">
            <a:extLst>
              <a:ext uri="{FF2B5EF4-FFF2-40B4-BE49-F238E27FC236}">
                <a16:creationId xmlns:a16="http://schemas.microsoft.com/office/drawing/2014/main" id="{75E0E1C3-E88A-A560-361F-9788E7000BE9}"/>
              </a:ext>
            </a:extLst>
          </p:cNvPr>
          <p:cNvSpPr txBox="1"/>
          <p:nvPr/>
        </p:nvSpPr>
        <p:spPr>
          <a:xfrm>
            <a:off x="200224" y="822145"/>
            <a:ext cx="4604422" cy="1200329"/>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0" cap="none" spc="0" baseline="0" dirty="0">
                <a:uFillTx/>
                <a:latin typeface="Century Gothic"/>
              </a:rPr>
              <a:t>Minimum of 30 guests, and two food courses with tea and coffee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uFillTx/>
                <a:latin typeface="Century Gothic"/>
              </a:rPr>
              <a:t>Tables will be fully set and dressed, with filtered still  tap water.</a:t>
            </a:r>
            <a:endParaRPr lang="en-IE" sz="1800" b="0" i="0" u="none" strike="noStrike" kern="1200" cap="none" spc="0" baseline="0" dirty="0">
              <a:uFillTx/>
              <a:latin typeface="Century Gothic"/>
            </a:endParaRPr>
          </a:p>
        </p:txBody>
      </p:sp>
      <p:sp>
        <p:nvSpPr>
          <p:cNvPr id="6" name="Footer Placeholder 5">
            <a:extLst>
              <a:ext uri="{FF2B5EF4-FFF2-40B4-BE49-F238E27FC236}">
                <a16:creationId xmlns:a16="http://schemas.microsoft.com/office/drawing/2014/main" id="{1AFFBF86-24DD-AB1F-DB45-62AC7A362329}"/>
              </a:ext>
            </a:extLst>
          </p:cNvPr>
          <p:cNvSpPr txBox="1"/>
          <p:nvPr/>
        </p:nvSpPr>
        <p:spPr>
          <a:xfrm>
            <a:off x="8331198" y="6381753"/>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2"/>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pic>
        <p:nvPicPr>
          <p:cNvPr id="8" name="Picture 7" descr="Fresh Greek salad">
            <a:extLst>
              <a:ext uri="{FF2B5EF4-FFF2-40B4-BE49-F238E27FC236}">
                <a16:creationId xmlns:a16="http://schemas.microsoft.com/office/drawing/2014/main" id="{639ABADD-FC26-3FE5-6851-EC26BDE91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887" y="1880502"/>
            <a:ext cx="4931229" cy="3287486"/>
          </a:xfrm>
          <a:prstGeom prst="rect">
            <a:avLst/>
          </a:prstGeom>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name="Slide22">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41C0D985-BC06-F2D8-D625-8F2894C158E9}"/>
              </a:ext>
            </a:extLst>
          </p:cNvPr>
          <p:cNvSpPr txBox="1">
            <a:spLocks noGrp="1"/>
          </p:cNvSpPr>
          <p:nvPr>
            <p:ph type="title"/>
          </p:nvPr>
        </p:nvSpPr>
        <p:spPr>
          <a:xfrm>
            <a:off x="281936" y="134535"/>
            <a:ext cx="5718813" cy="768151"/>
          </a:xfrm>
        </p:spPr>
        <p:txBody>
          <a:bodyPr>
            <a:normAutofit/>
          </a:bodyPr>
          <a:lstStyle/>
          <a:p>
            <a:pPr lvl="0"/>
            <a:r>
              <a:rPr lang="en-US" sz="2100" dirty="0"/>
              <a:t>Formal Buffet </a:t>
            </a:r>
            <a:br>
              <a:rPr lang="en-US" sz="2100" dirty="0"/>
            </a:br>
            <a:endParaRPr lang="en-US" sz="2100" dirty="0"/>
          </a:p>
        </p:txBody>
      </p:sp>
      <p:sp>
        <p:nvSpPr>
          <p:cNvPr id="3" name="Content Placeholder 2">
            <a:extLst>
              <a:ext uri="{FF2B5EF4-FFF2-40B4-BE49-F238E27FC236}">
                <a16:creationId xmlns:a16="http://schemas.microsoft.com/office/drawing/2014/main" id="{4F9526FF-68EC-B98F-FE7F-6F442CE5D872}"/>
              </a:ext>
            </a:extLst>
          </p:cNvPr>
          <p:cNvSpPr txBox="1">
            <a:spLocks noGrp="1"/>
          </p:cNvSpPr>
          <p:nvPr>
            <p:ph idx="1"/>
          </p:nvPr>
        </p:nvSpPr>
        <p:spPr>
          <a:xfrm>
            <a:off x="281936" y="590551"/>
            <a:ext cx="5019408" cy="4880882"/>
          </a:xfrm>
        </p:spPr>
        <p:txBody>
          <a:bodyPr>
            <a:normAutofit fontScale="25000" lnSpcReduction="20000"/>
          </a:bodyPr>
          <a:lstStyle/>
          <a:p>
            <a:pPr lvl="0" indent="-282577">
              <a:lnSpc>
                <a:spcPct val="1000"/>
              </a:lnSpc>
            </a:pPr>
            <a:endParaRPr lang="en-IE" sz="400" dirty="0"/>
          </a:p>
          <a:p>
            <a:pPr marL="81281" lvl="0" indent="0">
              <a:lnSpc>
                <a:spcPct val="17000"/>
              </a:lnSpc>
              <a:spcAft>
                <a:spcPts val="800"/>
              </a:spcAft>
              <a:buNone/>
            </a:pPr>
            <a:r>
              <a:rPr lang="en-IE" sz="8000" i="1" dirty="0">
                <a:solidFill>
                  <a:srgbClr val="C00000"/>
                </a:solidFill>
                <a:latin typeface="Calibri"/>
                <a:cs typeface="Times New Roman"/>
              </a:rPr>
              <a:t>Main Course Options</a:t>
            </a:r>
          </a:p>
          <a:p>
            <a:pPr marL="81281" lvl="0" indent="0">
              <a:lnSpc>
                <a:spcPct val="120000"/>
              </a:lnSpc>
              <a:spcAft>
                <a:spcPts val="800"/>
              </a:spcAft>
              <a:buNone/>
            </a:pPr>
            <a:r>
              <a:rPr lang="en-IE" sz="4800" i="1" dirty="0">
                <a:solidFill>
                  <a:srgbClr val="C00000"/>
                </a:solidFill>
                <a:latin typeface="Calibri"/>
                <a:ea typeface="Calibri"/>
                <a:cs typeface="Times New Roman"/>
              </a:rPr>
              <a:t>(Please note that you must have a minimum of 30 guest for each choice,  maximum of three choices in total.</a:t>
            </a:r>
            <a:r>
              <a:rPr lang="en-IE" sz="4800" i="1" dirty="0">
                <a:solidFill>
                  <a:srgbClr val="C00000"/>
                </a:solidFill>
                <a:latin typeface="Calibri"/>
                <a:cs typeface="Times New Roman"/>
              </a:rPr>
              <a:t> Dietary requirements  outside of your chosen dish can be looked after on an individual basis)</a:t>
            </a:r>
            <a:endParaRPr lang="en-IE" sz="8000" i="1" dirty="0">
              <a:solidFill>
                <a:srgbClr val="C00000"/>
              </a:solidFill>
              <a:latin typeface="Calibri"/>
              <a:ea typeface="Calibri"/>
              <a:cs typeface="Times New Roman"/>
            </a:endParaRPr>
          </a:p>
          <a:p>
            <a:pPr marL="311783" indent="-228600">
              <a:lnSpc>
                <a:spcPct val="60000"/>
              </a:lnSpc>
              <a:spcAft>
                <a:spcPts val="800"/>
              </a:spcAft>
              <a:buFont typeface="+mj-lt"/>
              <a:buAutoNum type="arabicPeriod"/>
            </a:pPr>
            <a:r>
              <a:rPr lang="nl-NL" sz="4400" dirty="0">
                <a:cs typeface="Times New Roman"/>
              </a:rPr>
              <a:t>Butter </a:t>
            </a:r>
            <a:r>
              <a:rPr lang="nl-NL" sz="4400" dirty="0" err="1">
                <a:cs typeface="Times New Roman"/>
              </a:rPr>
              <a:t>Chicken</a:t>
            </a:r>
            <a:r>
              <a:rPr lang="nl-NL" sz="4400" dirty="0">
                <a:cs typeface="Times New Roman"/>
              </a:rPr>
              <a:t> </a:t>
            </a:r>
            <a:r>
              <a:rPr lang="nl-NL" sz="4400" dirty="0" err="1">
                <a:cs typeface="Times New Roman"/>
              </a:rPr>
              <a:t>with</a:t>
            </a:r>
            <a:r>
              <a:rPr lang="nl-NL" sz="4400" dirty="0">
                <a:cs typeface="Times New Roman"/>
              </a:rPr>
              <a:t> </a:t>
            </a:r>
            <a:r>
              <a:rPr lang="nl-NL" sz="4400" dirty="0" err="1">
                <a:cs typeface="Times New Roman"/>
              </a:rPr>
              <a:t>Pilaf</a:t>
            </a:r>
            <a:r>
              <a:rPr lang="nl-NL" sz="4400" dirty="0">
                <a:cs typeface="Times New Roman"/>
              </a:rPr>
              <a:t> Rice, Coriander Naan  €13.90</a:t>
            </a:r>
            <a:endParaRPr lang="en-IE" sz="4400" dirty="0">
              <a:cs typeface="Times New Roman"/>
            </a:endParaRPr>
          </a:p>
          <a:p>
            <a:pPr marL="311783" indent="-228600">
              <a:lnSpc>
                <a:spcPct val="60000"/>
              </a:lnSpc>
              <a:spcAft>
                <a:spcPts val="800"/>
              </a:spcAft>
              <a:buFont typeface="+mj-lt"/>
              <a:buAutoNum type="arabicPeriod"/>
            </a:pPr>
            <a:r>
              <a:rPr lang="en-IE" sz="4400" dirty="0">
                <a:cs typeface="Times New Roman"/>
              </a:rPr>
              <a:t>Classic Beef Stroganoff &amp; Rice €13.90</a:t>
            </a:r>
          </a:p>
          <a:p>
            <a:pPr marL="311783" indent="-228600">
              <a:lnSpc>
                <a:spcPct val="60000"/>
              </a:lnSpc>
              <a:spcAft>
                <a:spcPts val="800"/>
              </a:spcAft>
              <a:buFont typeface="+mj-lt"/>
              <a:buAutoNum type="arabicPeriod"/>
            </a:pPr>
            <a:r>
              <a:rPr lang="en-IE" sz="4400" dirty="0">
                <a:cs typeface="Times New Roman"/>
              </a:rPr>
              <a:t>Butternut Squash &amp; Spinach Curry &amp; Rice €13.90</a:t>
            </a:r>
          </a:p>
          <a:p>
            <a:pPr marL="311783" indent="-228600">
              <a:lnSpc>
                <a:spcPct val="160000"/>
              </a:lnSpc>
              <a:spcAft>
                <a:spcPts val="800"/>
              </a:spcAft>
              <a:buFont typeface="+mj-lt"/>
              <a:buAutoNum type="arabicPeriod"/>
            </a:pPr>
            <a:r>
              <a:rPr lang="en-IE" sz="4400" dirty="0">
                <a:cs typeface="Times New Roman"/>
              </a:rPr>
              <a:t>Spiced Sticky Tofu with Stir Fried Vegetables, Sesame Seeds &amp; Rice €13.90</a:t>
            </a:r>
          </a:p>
          <a:p>
            <a:pPr marL="311783" indent="-228600">
              <a:lnSpc>
                <a:spcPct val="160000"/>
              </a:lnSpc>
              <a:spcAft>
                <a:spcPts val="800"/>
              </a:spcAft>
              <a:buFont typeface="+mj-lt"/>
              <a:buAutoNum type="arabicPeriod"/>
            </a:pPr>
            <a:r>
              <a:rPr lang="en-IE" sz="4400" dirty="0">
                <a:cs typeface="Times New Roman"/>
              </a:rPr>
              <a:t>Chicken Breast Wild Mushroom Sauce, Spring Onion Mash &amp; Mixed Peppers €20</a:t>
            </a:r>
          </a:p>
          <a:p>
            <a:pPr marL="311783" indent="-228600">
              <a:lnSpc>
                <a:spcPct val="60000"/>
              </a:lnSpc>
              <a:spcAft>
                <a:spcPts val="800"/>
              </a:spcAft>
              <a:buFont typeface="+mj-lt"/>
              <a:buAutoNum type="arabicPeriod"/>
            </a:pPr>
            <a:r>
              <a:rPr lang="en-IE" sz="4400" dirty="0">
                <a:cs typeface="Times New Roman"/>
              </a:rPr>
              <a:t>Irish Beef &amp; Guinness Stew with Champ Potatoes  €18.20</a:t>
            </a:r>
          </a:p>
          <a:p>
            <a:pPr marL="311783" indent="-228600">
              <a:lnSpc>
                <a:spcPct val="170000"/>
              </a:lnSpc>
              <a:spcAft>
                <a:spcPts val="800"/>
              </a:spcAft>
              <a:buFont typeface="+mj-lt"/>
              <a:buAutoNum type="arabicPeriod"/>
            </a:pPr>
            <a:r>
              <a:rPr lang="en-IE" sz="4400" dirty="0">
                <a:cs typeface="Times New Roman"/>
              </a:rPr>
              <a:t>Tuscan Chicken Thighs, with Double Cream, Spinach, Paprika&amp;  Parmesan Sauce,  served with Rice €13.90</a:t>
            </a:r>
          </a:p>
          <a:p>
            <a:pPr marL="311783" indent="-228600">
              <a:lnSpc>
                <a:spcPct val="60000"/>
              </a:lnSpc>
              <a:spcAft>
                <a:spcPts val="800"/>
              </a:spcAft>
              <a:buFont typeface="+mj-lt"/>
              <a:buAutoNum type="arabicPeriod"/>
            </a:pPr>
            <a:r>
              <a:rPr lang="en-IE" sz="4400" dirty="0">
                <a:cs typeface="Times New Roman"/>
              </a:rPr>
              <a:t>Fish Pie, topped with Duchesse Potatoes &amp; Broccoli Spears €18.20</a:t>
            </a:r>
          </a:p>
          <a:p>
            <a:pPr marL="83183" indent="0">
              <a:lnSpc>
                <a:spcPct val="170000"/>
              </a:lnSpc>
              <a:spcAft>
                <a:spcPts val="800"/>
              </a:spcAft>
              <a:buNone/>
            </a:pPr>
            <a:r>
              <a:rPr lang="en-IE" sz="3600" b="1" dirty="0">
                <a:cs typeface="Times New Roman"/>
              </a:rPr>
              <a:t>The following are €30 each, but may change depending on market prices at time of ordering</a:t>
            </a:r>
          </a:p>
          <a:p>
            <a:pPr marL="311783" indent="-228600">
              <a:lnSpc>
                <a:spcPct val="120000"/>
              </a:lnSpc>
              <a:spcAft>
                <a:spcPts val="800"/>
              </a:spcAft>
              <a:buFont typeface="+mj-lt"/>
              <a:buAutoNum type="arabicPeriod"/>
            </a:pPr>
            <a:r>
              <a:rPr lang="en-IE" sz="3600" dirty="0">
                <a:cs typeface="Times New Roman"/>
              </a:rPr>
              <a:t>Shank of Lamb, Slow cooked in Red Wine &amp; Rosemary, Colcannon   &amp; Savoy Cabbage €30</a:t>
            </a:r>
          </a:p>
          <a:p>
            <a:pPr marL="311783" indent="-228600">
              <a:lnSpc>
                <a:spcPct val="120000"/>
              </a:lnSpc>
              <a:spcAft>
                <a:spcPts val="800"/>
              </a:spcAft>
              <a:buFont typeface="+mj-lt"/>
              <a:buAutoNum type="arabicPeriod"/>
            </a:pPr>
            <a:r>
              <a:rPr lang="en-IE" sz="3600" dirty="0">
                <a:cs typeface="Times New Roman"/>
              </a:rPr>
              <a:t>Roast Fillet of Beef, Pink Peppercorn Sauce Spring Onion Mash &amp; Chunky Honied Carrots  €30</a:t>
            </a:r>
            <a:endParaRPr lang="en-IE" sz="3600" dirty="0">
              <a:latin typeface="Century Gothic" pitchFamily="34"/>
              <a:cs typeface="Times New Roman" pitchFamily="18"/>
            </a:endParaRPr>
          </a:p>
          <a:p>
            <a:pPr marL="311783" indent="-228600">
              <a:lnSpc>
                <a:spcPct val="120000"/>
              </a:lnSpc>
              <a:spcAft>
                <a:spcPts val="800"/>
              </a:spcAft>
              <a:buFont typeface="+mj-lt"/>
              <a:buAutoNum type="arabicPeriod"/>
            </a:pPr>
            <a:r>
              <a:rPr lang="en-IE" sz="3600" dirty="0">
                <a:cs typeface="Times New Roman"/>
              </a:rPr>
              <a:t>Steamed Seabass with Saffron Sauce, Asparagus &amp; Peppers, Baby Roast Potatoes €30</a:t>
            </a:r>
            <a:endParaRPr lang="en-IE" sz="3600" dirty="0">
              <a:latin typeface="Century Gothic" pitchFamily="34"/>
              <a:cs typeface="Times New Roman" pitchFamily="18"/>
            </a:endParaRPr>
          </a:p>
          <a:p>
            <a:pPr lvl="0" indent="-282577">
              <a:lnSpc>
                <a:spcPct val="60000"/>
              </a:lnSpc>
              <a:spcAft>
                <a:spcPts val="800"/>
              </a:spcAft>
            </a:pPr>
            <a:endParaRPr lang="en-IE" sz="1200" dirty="0">
              <a:latin typeface="Century Gothic" pitchFamily="34"/>
              <a:cs typeface="Times New Roman" pitchFamily="18"/>
            </a:endParaRPr>
          </a:p>
          <a:p>
            <a:pPr lvl="0" indent="-282577">
              <a:lnSpc>
                <a:spcPct val="17000"/>
              </a:lnSpc>
              <a:spcAft>
                <a:spcPts val="800"/>
              </a:spcAft>
            </a:pPr>
            <a:endParaRPr lang="en-IE" sz="700" dirty="0">
              <a:latin typeface="Calibri" pitchFamily="34"/>
              <a:ea typeface="Calibri" pitchFamily="34"/>
              <a:cs typeface="Times New Roman" pitchFamily="18"/>
            </a:endParaRPr>
          </a:p>
          <a:p>
            <a:pPr marL="81281" lvl="0" indent="0">
              <a:lnSpc>
                <a:spcPct val="17000"/>
              </a:lnSpc>
              <a:spcAft>
                <a:spcPts val="800"/>
              </a:spcAft>
              <a:buNone/>
            </a:pPr>
            <a:endParaRPr lang="en-IE" sz="700" dirty="0">
              <a:latin typeface="Calibri" pitchFamily="34"/>
              <a:ea typeface="Calibri" pitchFamily="34"/>
              <a:cs typeface="Times New Roman" pitchFamily="18"/>
            </a:endParaRPr>
          </a:p>
          <a:p>
            <a:pPr lvl="0" indent="-282577">
              <a:lnSpc>
                <a:spcPct val="1000"/>
              </a:lnSpc>
            </a:pPr>
            <a:endParaRPr lang="en-IE" sz="400" dirty="0"/>
          </a:p>
          <a:p>
            <a:pPr lvl="0" indent="-282577">
              <a:lnSpc>
                <a:spcPct val="1000"/>
              </a:lnSpc>
            </a:pPr>
            <a:endParaRPr lang="en-IE" sz="400" dirty="0"/>
          </a:p>
          <a:p>
            <a:pPr lvl="0" indent="-282577">
              <a:lnSpc>
                <a:spcPct val="1000"/>
              </a:lnSpc>
            </a:pPr>
            <a:endParaRPr lang="en-IE" sz="400" dirty="0"/>
          </a:p>
        </p:txBody>
      </p:sp>
      <p:sp>
        <p:nvSpPr>
          <p:cNvPr id="4" name="TextBox 1">
            <a:extLst>
              <a:ext uri="{FF2B5EF4-FFF2-40B4-BE49-F238E27FC236}">
                <a16:creationId xmlns:a16="http://schemas.microsoft.com/office/drawing/2014/main" id="{7612731B-5A4E-C2D6-8CE5-1A63F324DA82}"/>
              </a:ext>
            </a:extLst>
          </p:cNvPr>
          <p:cNvSpPr txBox="1"/>
          <p:nvPr/>
        </p:nvSpPr>
        <p:spPr>
          <a:xfrm>
            <a:off x="5905496" y="902686"/>
            <a:ext cx="5372100" cy="646334"/>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000000"/>
                </a:solidFill>
                <a:uFillTx/>
                <a:latin typeface="Century Gothic"/>
              </a:rPr>
              <a:t>Minimum of 30 guests, and two food  courses with  tea and coffee.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dirty="0">
                <a:solidFill>
                  <a:srgbClr val="000000"/>
                </a:solidFill>
                <a:uFillTx/>
                <a:latin typeface="Century Gothic"/>
              </a:rPr>
              <a:t>Minimum 30 portions per choice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Century Gothic"/>
              </a:rPr>
              <a:t>Tables will be fully set and dressed.</a:t>
            </a:r>
            <a:endParaRPr lang="en-IE" sz="1200" b="0" i="0" u="none" strike="noStrike" kern="1200" cap="none" spc="0" baseline="0" dirty="0">
              <a:solidFill>
                <a:srgbClr val="000000"/>
              </a:solidFill>
              <a:uFillTx/>
              <a:latin typeface="Century Gothic"/>
            </a:endParaRPr>
          </a:p>
        </p:txBody>
      </p:sp>
      <p:sp>
        <p:nvSpPr>
          <p:cNvPr id="6" name="Footer Placeholder 5">
            <a:extLst>
              <a:ext uri="{FF2B5EF4-FFF2-40B4-BE49-F238E27FC236}">
                <a16:creationId xmlns:a16="http://schemas.microsoft.com/office/drawing/2014/main" id="{FFA114B1-6E90-E5D5-3F43-171E9704523E}"/>
              </a:ext>
            </a:extLst>
          </p:cNvPr>
          <p:cNvSpPr txBox="1"/>
          <p:nvPr/>
        </p:nvSpPr>
        <p:spPr>
          <a:xfrm>
            <a:off x="8515350" y="6404036"/>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2"/>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pic>
        <p:nvPicPr>
          <p:cNvPr id="23" name="Picture 22" descr="Variety of fresh salads">
            <a:extLst>
              <a:ext uri="{FF2B5EF4-FFF2-40B4-BE49-F238E27FC236}">
                <a16:creationId xmlns:a16="http://schemas.microsoft.com/office/drawing/2014/main" id="{424E7BCD-EF75-4403-4B8D-311FBB616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696" y="2317171"/>
            <a:ext cx="4457700" cy="2971800"/>
          </a:xfrm>
          <a:prstGeom prst="rect">
            <a:avLst/>
          </a:prstGeom>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name="Slide23">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590AEB79-FC02-3F3A-8049-076F25A9096D}"/>
              </a:ext>
            </a:extLst>
          </p:cNvPr>
          <p:cNvSpPr txBox="1">
            <a:spLocks noGrp="1"/>
          </p:cNvSpPr>
          <p:nvPr>
            <p:ph type="title"/>
          </p:nvPr>
        </p:nvSpPr>
        <p:spPr>
          <a:xfrm>
            <a:off x="186683" y="264791"/>
            <a:ext cx="5718813" cy="994409"/>
          </a:xfrm>
        </p:spPr>
        <p:txBody>
          <a:bodyPr>
            <a:normAutofit fontScale="90000"/>
          </a:bodyPr>
          <a:lstStyle/>
          <a:p>
            <a:pPr lvl="0"/>
            <a:r>
              <a:rPr lang="en-US" sz="2100"/>
              <a:t>Buffet </a:t>
            </a:r>
            <a:br>
              <a:rPr lang="en-US" sz="2100"/>
            </a:br>
            <a:br>
              <a:rPr lang="en-US" sz="2100"/>
            </a:br>
            <a:endParaRPr lang="en-US" sz="2100"/>
          </a:p>
        </p:txBody>
      </p:sp>
      <p:sp>
        <p:nvSpPr>
          <p:cNvPr id="3" name="Content Placeholder 2">
            <a:extLst>
              <a:ext uri="{FF2B5EF4-FFF2-40B4-BE49-F238E27FC236}">
                <a16:creationId xmlns:a16="http://schemas.microsoft.com/office/drawing/2014/main" id="{3053109E-0021-FDD6-7245-9F652623552C}"/>
              </a:ext>
            </a:extLst>
          </p:cNvPr>
          <p:cNvSpPr txBox="1">
            <a:spLocks noGrp="1"/>
          </p:cNvSpPr>
          <p:nvPr>
            <p:ph idx="1"/>
          </p:nvPr>
        </p:nvSpPr>
        <p:spPr>
          <a:xfrm>
            <a:off x="186683" y="685800"/>
            <a:ext cx="5614041" cy="5495928"/>
          </a:xfrm>
        </p:spPr>
        <p:txBody>
          <a:bodyPr>
            <a:normAutofit lnSpcReduction="10000"/>
          </a:bodyPr>
          <a:lstStyle/>
          <a:p>
            <a:pPr marL="82296" lvl="0" indent="0">
              <a:spcAft>
                <a:spcPts val="800"/>
              </a:spcAft>
              <a:buNone/>
            </a:pPr>
            <a:endParaRPr lang="en-IE" sz="1600" dirty="0">
              <a:latin typeface="Century Gothic" pitchFamily="34"/>
              <a:cs typeface="Times New Roman" pitchFamily="18"/>
            </a:endParaRPr>
          </a:p>
          <a:p>
            <a:pPr marL="82296" lvl="0" indent="0">
              <a:spcAft>
                <a:spcPts val="800"/>
              </a:spcAft>
              <a:buNone/>
            </a:pPr>
            <a:endParaRPr lang="en-IE" sz="1600" i="1" dirty="0">
              <a:solidFill>
                <a:srgbClr val="C00000"/>
              </a:solidFill>
              <a:latin typeface="Century Gothic" pitchFamily="34"/>
              <a:cs typeface="Times New Roman" pitchFamily="18"/>
            </a:endParaRPr>
          </a:p>
          <a:p>
            <a:pPr marL="82296" lvl="0" indent="0">
              <a:spcAft>
                <a:spcPts val="800"/>
              </a:spcAft>
              <a:buNone/>
            </a:pPr>
            <a:r>
              <a:rPr lang="en-IE" sz="1600" i="1" dirty="0">
                <a:solidFill>
                  <a:srgbClr val="C00000"/>
                </a:solidFill>
                <a:latin typeface="Century Gothic" pitchFamily="34"/>
                <a:cs typeface="Times New Roman" pitchFamily="18"/>
              </a:rPr>
              <a:t>Dessert Options will be served buffet style, minimum 30 portions per choice, up to a maximum of three choices</a:t>
            </a:r>
          </a:p>
          <a:p>
            <a:pPr lvl="0">
              <a:spcAft>
                <a:spcPts val="800"/>
              </a:spcAft>
            </a:pPr>
            <a:endParaRPr lang="en-IE" sz="1600" dirty="0">
              <a:latin typeface="Century Gothic" pitchFamily="34"/>
              <a:cs typeface="Times New Roman" pitchFamily="18"/>
            </a:endParaRPr>
          </a:p>
          <a:p>
            <a:pPr lvl="0">
              <a:spcAft>
                <a:spcPts val="800"/>
              </a:spcAft>
            </a:pPr>
            <a:r>
              <a:rPr lang="nl-NL" sz="1600" dirty="0" err="1">
                <a:latin typeface="Century Gothic" pitchFamily="34"/>
                <a:cs typeface="Times New Roman" pitchFamily="18"/>
              </a:rPr>
              <a:t>Raspberry</a:t>
            </a:r>
            <a:r>
              <a:rPr lang="nl-NL" sz="1600" dirty="0">
                <a:latin typeface="Century Gothic" pitchFamily="34"/>
                <a:cs typeface="Times New Roman" pitchFamily="18"/>
              </a:rPr>
              <a:t> Frangipane (</a:t>
            </a:r>
            <a:r>
              <a:rPr lang="nl-NL" sz="1600" dirty="0" err="1">
                <a:latin typeface="Century Gothic" pitchFamily="34"/>
                <a:cs typeface="Times New Roman" pitchFamily="18"/>
              </a:rPr>
              <a:t>vegan</a:t>
            </a:r>
            <a:r>
              <a:rPr lang="nl-NL" sz="1600" dirty="0">
                <a:latin typeface="Century Gothic" pitchFamily="34"/>
                <a:cs typeface="Times New Roman" pitchFamily="18"/>
              </a:rPr>
              <a:t> &amp; gluten free) €7</a:t>
            </a:r>
            <a:endParaRPr lang="en-IE" sz="1600" dirty="0">
              <a:latin typeface="Century Gothic" pitchFamily="34"/>
              <a:cs typeface="Times New Roman" pitchFamily="18"/>
            </a:endParaRPr>
          </a:p>
          <a:p>
            <a:pPr lvl="0">
              <a:spcAft>
                <a:spcPts val="800"/>
              </a:spcAft>
            </a:pPr>
            <a:r>
              <a:rPr lang="en-IE" sz="1600" dirty="0">
                <a:latin typeface="Century Gothic" pitchFamily="34"/>
                <a:cs typeface="Times New Roman" pitchFamily="18"/>
              </a:rPr>
              <a:t>Pear and Almond Tart €7</a:t>
            </a:r>
          </a:p>
          <a:p>
            <a:pPr lvl="0">
              <a:spcAft>
                <a:spcPts val="800"/>
              </a:spcAft>
            </a:pPr>
            <a:r>
              <a:rPr lang="en-IE" sz="1600" dirty="0">
                <a:latin typeface="Century Gothic" pitchFamily="34"/>
                <a:cs typeface="Times New Roman" pitchFamily="18"/>
              </a:rPr>
              <a:t>Irish Cream Liqueur Cheesecake  €7</a:t>
            </a:r>
          </a:p>
          <a:p>
            <a:pPr lvl="0">
              <a:spcAft>
                <a:spcPts val="800"/>
              </a:spcAft>
            </a:pPr>
            <a:r>
              <a:rPr lang="en-IE" sz="1600" dirty="0">
                <a:latin typeface="Century Gothic" pitchFamily="34"/>
                <a:cs typeface="Times New Roman" pitchFamily="18"/>
              </a:rPr>
              <a:t>Sticky Toffee &amp; Hazelnut Pavlova (gluten free)  €7</a:t>
            </a:r>
          </a:p>
          <a:p>
            <a:pPr lvl="0">
              <a:spcAft>
                <a:spcPts val="800"/>
              </a:spcAft>
            </a:pPr>
            <a:r>
              <a:rPr lang="en-IE" sz="1600" dirty="0">
                <a:latin typeface="Century Gothic" pitchFamily="34"/>
                <a:cs typeface="Times New Roman" pitchFamily="18"/>
              </a:rPr>
              <a:t>Chocolate Fudge Gateau with Whipped Cream €7</a:t>
            </a:r>
          </a:p>
          <a:p>
            <a:pPr lvl="0">
              <a:spcAft>
                <a:spcPts val="800"/>
              </a:spcAft>
            </a:pPr>
            <a:r>
              <a:rPr lang="en-IE" sz="1600" dirty="0">
                <a:latin typeface="Century Gothic" pitchFamily="34"/>
                <a:cs typeface="Times New Roman" pitchFamily="18"/>
              </a:rPr>
              <a:t>Homemade Apple Pie with Fresh Cream €7</a:t>
            </a:r>
          </a:p>
          <a:p>
            <a:pPr lvl="0">
              <a:spcAft>
                <a:spcPts val="800"/>
              </a:spcAft>
            </a:pPr>
            <a:r>
              <a:rPr lang="en-IE" sz="1600" dirty="0">
                <a:latin typeface="Century Gothic" pitchFamily="34"/>
                <a:cs typeface="Times New Roman" pitchFamily="18"/>
              </a:rPr>
              <a:t>Trio of Miniature Desserts €7</a:t>
            </a:r>
          </a:p>
          <a:p>
            <a:pPr lvl="0">
              <a:lnSpc>
                <a:spcPct val="67000"/>
              </a:lnSpc>
              <a:spcAft>
                <a:spcPts val="800"/>
              </a:spcAft>
            </a:pPr>
            <a:endParaRPr lang="en-IE" sz="1200" dirty="0">
              <a:latin typeface="Calibri" pitchFamily="34"/>
              <a:cs typeface="Times New Roman" pitchFamily="18"/>
            </a:endParaRPr>
          </a:p>
          <a:p>
            <a:pPr marL="82296" lvl="0" indent="0">
              <a:lnSpc>
                <a:spcPct val="67000"/>
              </a:lnSpc>
              <a:spcAft>
                <a:spcPts val="800"/>
              </a:spcAft>
              <a:buNone/>
            </a:pPr>
            <a:r>
              <a:rPr lang="en-IE" sz="1200" dirty="0">
                <a:latin typeface="Calibri" pitchFamily="34"/>
                <a:cs typeface="Times New Roman" pitchFamily="18"/>
              </a:rPr>
              <a:t> </a:t>
            </a:r>
          </a:p>
          <a:p>
            <a:pPr lvl="0">
              <a:lnSpc>
                <a:spcPct val="40000"/>
              </a:lnSpc>
            </a:pPr>
            <a:endParaRPr lang="en-IE" sz="700" dirty="0"/>
          </a:p>
          <a:p>
            <a:pPr lvl="0">
              <a:lnSpc>
                <a:spcPct val="40000"/>
              </a:lnSpc>
            </a:pPr>
            <a:endParaRPr lang="en-IE" sz="700" dirty="0"/>
          </a:p>
          <a:p>
            <a:pPr lvl="0">
              <a:lnSpc>
                <a:spcPct val="40000"/>
              </a:lnSpc>
            </a:pPr>
            <a:endParaRPr lang="en-IE" sz="700" dirty="0"/>
          </a:p>
        </p:txBody>
      </p:sp>
      <p:sp>
        <p:nvSpPr>
          <p:cNvPr id="4" name="TextBox 1">
            <a:extLst>
              <a:ext uri="{FF2B5EF4-FFF2-40B4-BE49-F238E27FC236}">
                <a16:creationId xmlns:a16="http://schemas.microsoft.com/office/drawing/2014/main" id="{D9BF9DFC-0700-C08E-40F8-945F3FD5E4FA}"/>
              </a:ext>
            </a:extLst>
          </p:cNvPr>
          <p:cNvSpPr txBox="1"/>
          <p:nvPr/>
        </p:nvSpPr>
        <p:spPr>
          <a:xfrm>
            <a:off x="6286506" y="654273"/>
            <a:ext cx="5372100" cy="738664"/>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dirty="0">
                <a:solidFill>
                  <a:srgbClr val="000000"/>
                </a:solidFill>
                <a:uFillTx/>
                <a:latin typeface="Century Gothic"/>
              </a:rPr>
              <a:t>Minimum of 30 guests, and two food courses with tea or coffee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Century Gothic"/>
              </a:rPr>
              <a:t>Tables will be fully set and dressed.</a:t>
            </a:r>
            <a:endParaRPr lang="en-IE" sz="1400" b="0" i="0" u="none" strike="noStrike" kern="1200" cap="none" spc="0" baseline="0" dirty="0">
              <a:solidFill>
                <a:srgbClr val="000000"/>
              </a:solidFill>
              <a:uFillTx/>
              <a:latin typeface="Century Gothic"/>
            </a:endParaRPr>
          </a:p>
        </p:txBody>
      </p:sp>
      <p:sp>
        <p:nvSpPr>
          <p:cNvPr id="6" name="Footer Placeholder 5">
            <a:extLst>
              <a:ext uri="{FF2B5EF4-FFF2-40B4-BE49-F238E27FC236}">
                <a16:creationId xmlns:a16="http://schemas.microsoft.com/office/drawing/2014/main" id="{32869143-937C-6054-E10C-22B03A26B74C}"/>
              </a:ext>
            </a:extLst>
          </p:cNvPr>
          <p:cNvSpPr txBox="1"/>
          <p:nvPr/>
        </p:nvSpPr>
        <p:spPr>
          <a:xfrm>
            <a:off x="7619996" y="6305546"/>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2"/>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pic>
        <p:nvPicPr>
          <p:cNvPr id="8" name="Picture 7" descr="Group of desserts on a table">
            <a:extLst>
              <a:ext uri="{FF2B5EF4-FFF2-40B4-BE49-F238E27FC236}">
                <a16:creationId xmlns:a16="http://schemas.microsoft.com/office/drawing/2014/main" id="{154EC1CD-C801-3F35-E2F3-74EBECA1A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003" y="2275114"/>
            <a:ext cx="3670277" cy="2449286"/>
          </a:xfrm>
          <a:prstGeom prst="rect">
            <a:avLst/>
          </a:prstGeom>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name="Slide16">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66D69A8A-44FB-BBDE-F0DE-ECC9841133A4}"/>
              </a:ext>
            </a:extLst>
          </p:cNvPr>
          <p:cNvSpPr txBox="1">
            <a:spLocks noGrp="1"/>
          </p:cNvSpPr>
          <p:nvPr>
            <p:ph type="title"/>
          </p:nvPr>
        </p:nvSpPr>
        <p:spPr>
          <a:xfrm>
            <a:off x="377190" y="1097280"/>
            <a:ext cx="5058405" cy="756922"/>
          </a:xfrm>
        </p:spPr>
        <p:txBody>
          <a:bodyPr>
            <a:normAutofit fontScale="90000"/>
          </a:bodyPr>
          <a:lstStyle/>
          <a:p>
            <a:pPr lvl="0"/>
            <a:r>
              <a:rPr lang="en-US" sz="2100"/>
              <a:t>Large Salad Bowls</a:t>
            </a:r>
            <a:br>
              <a:rPr lang="en-US" sz="2100"/>
            </a:br>
            <a:br>
              <a:rPr lang="en-US" sz="2100"/>
            </a:br>
            <a:endParaRPr lang="en-US" sz="2100"/>
          </a:p>
        </p:txBody>
      </p:sp>
      <p:sp>
        <p:nvSpPr>
          <p:cNvPr id="3" name="Content Placeholder 2">
            <a:extLst>
              <a:ext uri="{FF2B5EF4-FFF2-40B4-BE49-F238E27FC236}">
                <a16:creationId xmlns:a16="http://schemas.microsoft.com/office/drawing/2014/main" id="{0099B0C7-5892-A346-DDD0-563AE3E310E8}"/>
              </a:ext>
            </a:extLst>
          </p:cNvPr>
          <p:cNvSpPr txBox="1">
            <a:spLocks noGrp="1"/>
          </p:cNvSpPr>
          <p:nvPr>
            <p:ph idx="1"/>
          </p:nvPr>
        </p:nvSpPr>
        <p:spPr>
          <a:xfrm>
            <a:off x="120645" y="1409703"/>
            <a:ext cx="5480054" cy="2832097"/>
          </a:xfrm>
        </p:spPr>
        <p:txBody>
          <a:bodyPr/>
          <a:lstStyle/>
          <a:p>
            <a:pPr lvl="0">
              <a:lnSpc>
                <a:spcPct val="80000"/>
              </a:lnSpc>
            </a:pPr>
            <a:r>
              <a:rPr lang="en-IE" sz="1600" dirty="0"/>
              <a:t>Broccoli, Feta Hazelnut &amp; Cherry Tomato</a:t>
            </a:r>
          </a:p>
          <a:p>
            <a:pPr lvl="0">
              <a:lnSpc>
                <a:spcPct val="80000"/>
              </a:lnSpc>
            </a:pPr>
            <a:r>
              <a:rPr lang="en-IE" sz="1600" dirty="0"/>
              <a:t>Protein Bowl of Beans, Chickpeas, Sweetcorn, Coriander &amp; Lime Dressing</a:t>
            </a:r>
          </a:p>
          <a:p>
            <a:pPr lvl="0">
              <a:lnSpc>
                <a:spcPct val="80000"/>
              </a:lnSpc>
            </a:pPr>
            <a:r>
              <a:rPr lang="en-IE" sz="1600" dirty="0"/>
              <a:t>Asparagus, Pea &amp; Mint Salad</a:t>
            </a:r>
          </a:p>
          <a:p>
            <a:pPr lvl="0"/>
            <a:r>
              <a:rPr lang="en-IE" sz="1600" dirty="0"/>
              <a:t>Roast Baby Potato with Whole Grain Mustard</a:t>
            </a:r>
          </a:p>
          <a:p>
            <a:pPr lvl="0">
              <a:lnSpc>
                <a:spcPct val="80000"/>
              </a:lnSpc>
            </a:pPr>
            <a:r>
              <a:rPr lang="en-IE" sz="1600" dirty="0"/>
              <a:t>Baby Mozzarella, Sweet Peppers, Red Onion, Tomato, Cucumber &amp; Reduced Balsamic</a:t>
            </a:r>
          </a:p>
        </p:txBody>
      </p:sp>
      <p:pic>
        <p:nvPicPr>
          <p:cNvPr id="4" name="Picture 4" descr="Fresh Greek salad">
            <a:extLst>
              <a:ext uri="{FF2B5EF4-FFF2-40B4-BE49-F238E27FC236}">
                <a16:creationId xmlns:a16="http://schemas.microsoft.com/office/drawing/2014/main" id="{CCEABAD3-DB06-2F87-15F4-2C305F294D1F}"/>
              </a:ext>
            </a:extLst>
          </p:cNvPr>
          <p:cNvPicPr>
            <a:picLocks noChangeAspect="1"/>
          </p:cNvPicPr>
          <p:nvPr/>
        </p:nvPicPr>
        <p:blipFill>
          <a:blip r:embed="rId2"/>
          <a:stretch>
            <a:fillRect/>
          </a:stretch>
        </p:blipFill>
        <p:spPr>
          <a:xfrm>
            <a:off x="5902634" y="1594485"/>
            <a:ext cx="6003612" cy="4002411"/>
          </a:xfrm>
          <a:prstGeom prst="rect">
            <a:avLst/>
          </a:prstGeom>
          <a:noFill/>
          <a:ln cap="flat">
            <a:noFill/>
          </a:ln>
        </p:spPr>
      </p:pic>
      <p:sp>
        <p:nvSpPr>
          <p:cNvPr id="5" name="TextBox 5">
            <a:extLst>
              <a:ext uri="{FF2B5EF4-FFF2-40B4-BE49-F238E27FC236}">
                <a16:creationId xmlns:a16="http://schemas.microsoft.com/office/drawing/2014/main" id="{ECE1EDA0-8722-2A7A-1841-C0053F73E3C3}"/>
              </a:ext>
            </a:extLst>
          </p:cNvPr>
          <p:cNvSpPr txBox="1"/>
          <p:nvPr/>
        </p:nvSpPr>
        <p:spPr>
          <a:xfrm>
            <a:off x="120645" y="5006669"/>
            <a:ext cx="4241801" cy="584777"/>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entury Gothic"/>
              </a:rPr>
              <a:t>€44 each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entury Gothic"/>
              </a:rPr>
              <a:t>(approximately 15 portions per bowl)</a:t>
            </a:r>
            <a:endParaRPr lang="en-IE" sz="1600" b="0" i="0" u="none" strike="noStrike" kern="1200" cap="none" spc="0" baseline="0" dirty="0">
              <a:solidFill>
                <a:srgbClr val="000000"/>
              </a:solidFill>
              <a:uFillTx/>
              <a:latin typeface="Century Gothic"/>
            </a:endParaRPr>
          </a:p>
        </p:txBody>
      </p:sp>
      <p:sp>
        <p:nvSpPr>
          <p:cNvPr id="6" name="Footer Placeholder 5">
            <a:extLst>
              <a:ext uri="{FF2B5EF4-FFF2-40B4-BE49-F238E27FC236}">
                <a16:creationId xmlns:a16="http://schemas.microsoft.com/office/drawing/2014/main" id="{EED7A212-05C9-58D0-5EF4-438BD4901064}"/>
              </a:ext>
            </a:extLst>
          </p:cNvPr>
          <p:cNvSpPr txBox="1"/>
          <p:nvPr/>
        </p:nvSpPr>
        <p:spPr>
          <a:xfrm>
            <a:off x="8476030" y="6381753"/>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
        <p:nvSpPr>
          <p:cNvPr id="7" name="Title 12">
            <a:extLst>
              <a:ext uri="{FF2B5EF4-FFF2-40B4-BE49-F238E27FC236}">
                <a16:creationId xmlns:a16="http://schemas.microsoft.com/office/drawing/2014/main" id="{7F939AB2-8FE5-9E86-6508-08745E836321}"/>
              </a:ext>
            </a:extLst>
          </p:cNvPr>
          <p:cNvSpPr txBox="1"/>
          <p:nvPr/>
        </p:nvSpPr>
        <p:spPr>
          <a:xfrm>
            <a:off x="234949" y="4175762"/>
            <a:ext cx="5058405" cy="756922"/>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dirty="0">
                <a:solidFill>
                  <a:srgbClr val="A5300F"/>
                </a:solidFill>
                <a:uFillTx/>
                <a:latin typeface="Century Gothic"/>
              </a:rPr>
              <a:t>Bread Rolls</a:t>
            </a:r>
          </a:p>
          <a:p>
            <a:pPr marL="342900" marR="0" lvl="0" indent="-342900" algn="l" defTabSz="914400" rtl="0" fontAlgn="auto" hangingPunct="1">
              <a:lnSpc>
                <a:spcPct val="8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400" b="0" i="0" u="none" strike="noStrike" kern="1200" cap="none" spc="0" baseline="0" dirty="0">
                <a:solidFill>
                  <a:srgbClr val="A5300F"/>
                </a:solidFill>
                <a:uFillTx/>
                <a:latin typeface="Century Gothic"/>
              </a:rPr>
              <a:t>Petit Pain &amp; Butter €1.65  each</a:t>
            </a:r>
          </a:p>
          <a:p>
            <a:pPr marL="342900" marR="0" lvl="0" indent="-342900" algn="l" defTabSz="914400" rtl="0" fontAlgn="auto" hangingPunct="1">
              <a:lnSpc>
                <a:spcPct val="8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400" b="0" i="0" u="none" strike="noStrike" kern="1200" cap="none" spc="0" baseline="0" dirty="0">
                <a:solidFill>
                  <a:srgbClr val="A5300F"/>
                </a:solidFill>
                <a:uFillTx/>
                <a:latin typeface="Century Gothic"/>
              </a:rPr>
              <a:t>Brown Bread Portion &amp; Butter (2 per person) €1.65</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name="Slide24">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34E80F90-4F6F-70FB-817C-AEAC6B807E08}"/>
              </a:ext>
            </a:extLst>
          </p:cNvPr>
          <p:cNvSpPr txBox="1">
            <a:spLocks noGrp="1"/>
          </p:cNvSpPr>
          <p:nvPr>
            <p:ph type="title"/>
          </p:nvPr>
        </p:nvSpPr>
        <p:spPr>
          <a:xfrm>
            <a:off x="190496" y="171450"/>
            <a:ext cx="5905506" cy="1123953"/>
          </a:xfrm>
        </p:spPr>
        <p:txBody>
          <a:bodyPr/>
          <a:lstStyle/>
          <a:p>
            <a:pPr lvl="0"/>
            <a:r>
              <a:rPr lang="en-US" sz="2100" dirty="0"/>
              <a:t>Drinks    </a:t>
            </a:r>
            <a:br>
              <a:rPr lang="en-US" sz="2100" dirty="0"/>
            </a:br>
            <a:br>
              <a:rPr lang="en-US" sz="2100" dirty="0"/>
            </a:br>
            <a:endParaRPr lang="en-US" sz="2100" dirty="0"/>
          </a:p>
        </p:txBody>
      </p:sp>
      <p:sp>
        <p:nvSpPr>
          <p:cNvPr id="3" name="Content Placeholder 2">
            <a:extLst>
              <a:ext uri="{FF2B5EF4-FFF2-40B4-BE49-F238E27FC236}">
                <a16:creationId xmlns:a16="http://schemas.microsoft.com/office/drawing/2014/main" id="{7D587EFC-63B0-0E64-AB90-1A42C15B9FAF}"/>
              </a:ext>
            </a:extLst>
          </p:cNvPr>
          <p:cNvSpPr txBox="1">
            <a:spLocks noGrp="1"/>
          </p:cNvSpPr>
          <p:nvPr>
            <p:ph idx="1"/>
          </p:nvPr>
        </p:nvSpPr>
        <p:spPr>
          <a:xfrm>
            <a:off x="190496" y="714375"/>
            <a:ext cx="5715000" cy="5810253"/>
          </a:xfrm>
        </p:spPr>
        <p:txBody>
          <a:bodyPr>
            <a:normAutofit fontScale="92500" lnSpcReduction="20000"/>
          </a:bodyPr>
          <a:lstStyle/>
          <a:p>
            <a:pPr marL="82296" lvl="0" indent="0">
              <a:lnSpc>
                <a:spcPct val="37000"/>
              </a:lnSpc>
              <a:spcAft>
                <a:spcPts val="800"/>
              </a:spcAft>
              <a:buNone/>
            </a:pPr>
            <a:endParaRPr lang="en-IE" sz="200" dirty="0">
              <a:cs typeface="Times New Roman" pitchFamily="18"/>
            </a:endParaRPr>
          </a:p>
          <a:p>
            <a:pPr marL="82296" lvl="0" indent="0">
              <a:lnSpc>
                <a:spcPct val="37000"/>
              </a:lnSpc>
              <a:spcAft>
                <a:spcPts val="800"/>
              </a:spcAft>
              <a:buNone/>
            </a:pPr>
            <a:endParaRPr lang="en-IE" sz="400" dirty="0">
              <a:latin typeface="Calibri" pitchFamily="34"/>
              <a:cs typeface="Times New Roman" pitchFamily="18"/>
            </a:endParaRPr>
          </a:p>
          <a:p>
            <a:pPr lvl="0">
              <a:lnSpc>
                <a:spcPct val="90000"/>
              </a:lnSpc>
              <a:spcAft>
                <a:spcPts val="800"/>
              </a:spcAft>
            </a:pPr>
            <a:endParaRPr lang="en-IE" sz="1600" dirty="0">
              <a:latin typeface="Calibri" pitchFamily="34"/>
              <a:cs typeface="Times New Roman" pitchFamily="18"/>
            </a:endParaRPr>
          </a:p>
          <a:p>
            <a:pPr lvl="0">
              <a:lnSpc>
                <a:spcPct val="90000"/>
              </a:lnSpc>
              <a:spcAft>
                <a:spcPts val="800"/>
              </a:spcAft>
            </a:pPr>
            <a:r>
              <a:rPr lang="nl-NL" sz="1600" dirty="0">
                <a:latin typeface="Century Gothic" pitchFamily="34"/>
                <a:cs typeface="Times New Roman" pitchFamily="18"/>
              </a:rPr>
              <a:t>House Wine €24.50 per </a:t>
            </a:r>
            <a:r>
              <a:rPr lang="nl-NL" sz="1600" dirty="0" err="1">
                <a:latin typeface="Century Gothic" pitchFamily="34"/>
                <a:cs typeface="Times New Roman" pitchFamily="18"/>
              </a:rPr>
              <a:t>bottle</a:t>
            </a:r>
            <a:endParaRPr lang="nl-NL" sz="1600" dirty="0">
              <a:latin typeface="Century Gothic" pitchFamily="34"/>
              <a:cs typeface="Times New Roman" pitchFamily="18"/>
            </a:endParaRPr>
          </a:p>
          <a:p>
            <a:pPr lvl="0">
              <a:lnSpc>
                <a:spcPct val="90000"/>
              </a:lnSpc>
              <a:spcAft>
                <a:spcPts val="800"/>
              </a:spcAft>
            </a:pPr>
            <a:r>
              <a:rPr lang="nl-NL" sz="1600" dirty="0">
                <a:latin typeface="Century Gothic" pitchFamily="34"/>
                <a:cs typeface="Times New Roman" pitchFamily="18"/>
              </a:rPr>
              <a:t>Prosecco €24.50 per </a:t>
            </a:r>
            <a:r>
              <a:rPr lang="nl-NL" sz="1600" dirty="0" err="1">
                <a:latin typeface="Century Gothic" pitchFamily="34"/>
                <a:cs typeface="Times New Roman" pitchFamily="18"/>
              </a:rPr>
              <a:t>bottle</a:t>
            </a:r>
            <a:endParaRPr lang="en-IE" sz="1600" dirty="0">
              <a:latin typeface="Century Gothic" pitchFamily="34"/>
              <a:cs typeface="Times New Roman" pitchFamily="18"/>
            </a:endParaRPr>
          </a:p>
          <a:p>
            <a:pPr lvl="0">
              <a:lnSpc>
                <a:spcPct val="90000"/>
              </a:lnSpc>
              <a:spcAft>
                <a:spcPts val="800"/>
              </a:spcAft>
            </a:pPr>
            <a:r>
              <a:rPr lang="en-IE" sz="1600" dirty="0">
                <a:latin typeface="Century Gothic" pitchFamily="34"/>
                <a:cs typeface="Times New Roman" pitchFamily="18"/>
              </a:rPr>
              <a:t>Corkage €8.75 per bottle</a:t>
            </a:r>
          </a:p>
          <a:p>
            <a:pPr lvl="0">
              <a:lnSpc>
                <a:spcPct val="90000"/>
              </a:lnSpc>
              <a:spcAft>
                <a:spcPts val="800"/>
              </a:spcAft>
            </a:pPr>
            <a:r>
              <a:rPr lang="en-IE" sz="1600" dirty="0">
                <a:latin typeface="Century Gothic" pitchFamily="34"/>
                <a:cs typeface="Times New Roman" pitchFamily="18"/>
              </a:rPr>
              <a:t>Tea/Coffee €3.45</a:t>
            </a:r>
          </a:p>
          <a:p>
            <a:pPr lvl="0">
              <a:lnSpc>
                <a:spcPct val="90000"/>
              </a:lnSpc>
              <a:spcAft>
                <a:spcPts val="800"/>
              </a:spcAft>
            </a:pPr>
            <a:r>
              <a:rPr lang="en-IE" sz="1600" dirty="0">
                <a:latin typeface="Century Gothic" pitchFamily="34"/>
                <a:cs typeface="Times New Roman" pitchFamily="18"/>
              </a:rPr>
              <a:t>Jugs of Juice €12.75 per bottle</a:t>
            </a:r>
          </a:p>
          <a:p>
            <a:pPr lvl="0">
              <a:lnSpc>
                <a:spcPct val="90000"/>
              </a:lnSpc>
              <a:spcAft>
                <a:spcPts val="800"/>
              </a:spcAft>
            </a:pPr>
            <a:r>
              <a:rPr lang="en-IE" sz="1600" dirty="0" err="1">
                <a:latin typeface="Century Gothic" pitchFamily="34"/>
                <a:cs typeface="Times New Roman" pitchFamily="18"/>
              </a:rPr>
              <a:t>Purezza</a:t>
            </a:r>
            <a:r>
              <a:rPr lang="en-IE" sz="1600" dirty="0">
                <a:latin typeface="Century Gothic" pitchFamily="34"/>
                <a:cs typeface="Times New Roman" pitchFamily="18"/>
              </a:rPr>
              <a:t> Filtered Tap Water €1.60 per bottle (700ml)    (Available for Pugin/Renehan  Hall only)</a:t>
            </a:r>
          </a:p>
          <a:p>
            <a:pPr lvl="0">
              <a:lnSpc>
                <a:spcPct val="90000"/>
              </a:lnSpc>
              <a:spcAft>
                <a:spcPts val="800"/>
              </a:spcAft>
            </a:pPr>
            <a:r>
              <a:rPr lang="en-IE" sz="1600" dirty="0">
                <a:latin typeface="Century Gothic" pitchFamily="34"/>
                <a:cs typeface="Times New Roman" pitchFamily="18"/>
              </a:rPr>
              <a:t>Vit Hit Bottles  €3.60 (Including 15c government deposit)</a:t>
            </a:r>
          </a:p>
          <a:p>
            <a:pPr lvl="0">
              <a:lnSpc>
                <a:spcPct val="90000"/>
              </a:lnSpc>
              <a:spcAft>
                <a:spcPts val="800"/>
              </a:spcAft>
            </a:pPr>
            <a:r>
              <a:rPr lang="en-IE" sz="1600" dirty="0">
                <a:latin typeface="Century Gothic" pitchFamily="34"/>
                <a:cs typeface="Times New Roman" pitchFamily="18"/>
              </a:rPr>
              <a:t>Can of Mineral €2.30 (including 15c government depos</a:t>
            </a:r>
          </a:p>
          <a:p>
            <a:pPr lvl="0">
              <a:lnSpc>
                <a:spcPct val="90000"/>
              </a:lnSpc>
              <a:spcAft>
                <a:spcPts val="800"/>
              </a:spcAft>
            </a:pPr>
            <a:r>
              <a:rPr lang="en-IE" sz="1600" dirty="0">
                <a:latin typeface="Century Gothic" pitchFamily="34"/>
                <a:cs typeface="Times New Roman" pitchFamily="18"/>
              </a:rPr>
              <a:t>Glass Water 500mls still/sparkling €2.20</a:t>
            </a:r>
          </a:p>
          <a:p>
            <a:pPr lvl="0">
              <a:lnSpc>
                <a:spcPct val="90000"/>
              </a:lnSpc>
              <a:spcAft>
                <a:spcPts val="800"/>
              </a:spcAft>
            </a:pPr>
            <a:r>
              <a:rPr lang="en-IE" sz="1600" dirty="0">
                <a:latin typeface="Century Gothic" pitchFamily="34"/>
                <a:cs typeface="Times New Roman" pitchFamily="18"/>
              </a:rPr>
              <a:t>Plastic Water 500mls still/sparkling €2.35 (including 15c government deposit)</a:t>
            </a:r>
          </a:p>
          <a:p>
            <a:pPr lvl="0">
              <a:lnSpc>
                <a:spcPct val="90000"/>
              </a:lnSpc>
              <a:spcAft>
                <a:spcPts val="800"/>
              </a:spcAft>
            </a:pPr>
            <a:endParaRPr lang="en-IE" sz="1600" dirty="0">
              <a:latin typeface="Century Gothic" pitchFamily="34"/>
              <a:cs typeface="Times New Roman" pitchFamily="18"/>
            </a:endParaRPr>
          </a:p>
          <a:p>
            <a:pPr marL="82296" lvl="0" indent="0">
              <a:lnSpc>
                <a:spcPct val="90000"/>
              </a:lnSpc>
              <a:spcAft>
                <a:spcPts val="800"/>
              </a:spcAft>
              <a:buNone/>
            </a:pPr>
            <a:endParaRPr lang="en-IE" sz="1600" dirty="0">
              <a:latin typeface="Century Gothic" pitchFamily="34"/>
              <a:cs typeface="Times New Roman" pitchFamily="18"/>
            </a:endParaRPr>
          </a:p>
          <a:p>
            <a:pPr lvl="0">
              <a:lnSpc>
                <a:spcPct val="90000"/>
              </a:lnSpc>
              <a:spcAft>
                <a:spcPts val="800"/>
              </a:spcAft>
            </a:pPr>
            <a:endParaRPr lang="en-IE" sz="1600" dirty="0">
              <a:latin typeface="Century Gothic" pitchFamily="34"/>
              <a:cs typeface="Times New Roman" pitchFamily="18"/>
            </a:endParaRPr>
          </a:p>
          <a:p>
            <a:pPr marL="82296" lvl="0" indent="0">
              <a:lnSpc>
                <a:spcPct val="90000"/>
              </a:lnSpc>
              <a:spcAft>
                <a:spcPts val="800"/>
              </a:spcAft>
              <a:buNone/>
            </a:pPr>
            <a:r>
              <a:rPr lang="en-IE" sz="1600" dirty="0">
                <a:latin typeface="Century Gothic" pitchFamily="34"/>
                <a:cs typeface="Times New Roman" pitchFamily="18"/>
              </a:rPr>
              <a:t> </a:t>
            </a:r>
          </a:p>
          <a:p>
            <a:pPr lvl="0">
              <a:lnSpc>
                <a:spcPct val="10000"/>
              </a:lnSpc>
            </a:pPr>
            <a:endParaRPr lang="en-IE" sz="200" dirty="0"/>
          </a:p>
          <a:p>
            <a:pPr lvl="0">
              <a:lnSpc>
                <a:spcPct val="10000"/>
              </a:lnSpc>
            </a:pPr>
            <a:endParaRPr lang="en-IE" sz="200" dirty="0"/>
          </a:p>
          <a:p>
            <a:pPr lvl="0">
              <a:lnSpc>
                <a:spcPct val="10000"/>
              </a:lnSpc>
            </a:pPr>
            <a:endParaRPr lang="en-IE" sz="200" dirty="0"/>
          </a:p>
        </p:txBody>
      </p:sp>
      <p:sp>
        <p:nvSpPr>
          <p:cNvPr id="4" name="TextBox 1">
            <a:extLst>
              <a:ext uri="{FF2B5EF4-FFF2-40B4-BE49-F238E27FC236}">
                <a16:creationId xmlns:a16="http://schemas.microsoft.com/office/drawing/2014/main" id="{C11DCC47-08FC-0D16-DB11-48FD6B8B47F3}"/>
              </a:ext>
            </a:extLst>
          </p:cNvPr>
          <p:cNvSpPr txBox="1"/>
          <p:nvPr/>
        </p:nvSpPr>
        <p:spPr>
          <a:xfrm>
            <a:off x="5905496" y="1041190"/>
            <a:ext cx="5372100" cy="369335"/>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entury Gothic"/>
              </a:rPr>
              <a:t> </a:t>
            </a:r>
            <a:endParaRPr lang="en-IE" sz="1800" b="0" i="0" u="none" strike="noStrike" kern="1200" cap="none" spc="0" baseline="0">
              <a:solidFill>
                <a:srgbClr val="000000"/>
              </a:solidFill>
              <a:uFillTx/>
              <a:latin typeface="Century Gothic"/>
            </a:endParaRPr>
          </a:p>
        </p:txBody>
      </p:sp>
      <p:pic>
        <p:nvPicPr>
          <p:cNvPr id="5" name="Picture 6" descr="Bucket of Champagne">
            <a:extLst>
              <a:ext uri="{FF2B5EF4-FFF2-40B4-BE49-F238E27FC236}">
                <a16:creationId xmlns:a16="http://schemas.microsoft.com/office/drawing/2014/main" id="{0B65EEEF-331F-6EB8-4DF9-D5E1985F5E3C}"/>
              </a:ext>
            </a:extLst>
          </p:cNvPr>
          <p:cNvPicPr>
            <a:picLocks noChangeAspect="1"/>
          </p:cNvPicPr>
          <p:nvPr/>
        </p:nvPicPr>
        <p:blipFill>
          <a:blip r:embed="rId2"/>
          <a:stretch>
            <a:fillRect/>
          </a:stretch>
        </p:blipFill>
        <p:spPr>
          <a:xfrm>
            <a:off x="6573923" y="2091690"/>
            <a:ext cx="3779754" cy="2835188"/>
          </a:xfrm>
          <a:prstGeom prst="rect">
            <a:avLst/>
          </a:prstGeom>
          <a:noFill/>
          <a:ln cap="flat">
            <a:noFill/>
          </a:ln>
        </p:spPr>
      </p:pic>
      <p:sp>
        <p:nvSpPr>
          <p:cNvPr id="6" name="Footer Placeholder 5">
            <a:extLst>
              <a:ext uri="{FF2B5EF4-FFF2-40B4-BE49-F238E27FC236}">
                <a16:creationId xmlns:a16="http://schemas.microsoft.com/office/drawing/2014/main" id="{4CDD3CC1-731E-6617-473D-1F7BBEFF6760}"/>
              </a:ext>
            </a:extLst>
          </p:cNvPr>
          <p:cNvSpPr txBox="1"/>
          <p:nvPr/>
        </p:nvSpPr>
        <p:spPr>
          <a:xfrm>
            <a:off x="8423279" y="6286509"/>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name="Slide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4E8E-BF8B-984A-5D2E-DD4547069775}"/>
              </a:ext>
            </a:extLst>
          </p:cNvPr>
          <p:cNvSpPr txBox="1">
            <a:spLocks noGrp="1"/>
          </p:cNvSpPr>
          <p:nvPr>
            <p:ph type="title"/>
          </p:nvPr>
        </p:nvSpPr>
        <p:spPr>
          <a:xfrm>
            <a:off x="0" y="-35387"/>
            <a:ext cx="12191996" cy="677643"/>
          </a:xfrm>
          <a:solidFill>
            <a:srgbClr val="FFFFFF"/>
          </a:solidFill>
        </p:spPr>
        <p:txBody>
          <a:bodyPr/>
          <a:lstStyle/>
          <a:p>
            <a:pPr lvl="0"/>
            <a:r>
              <a:rPr lang="en-GB" sz="1600"/>
              <a:t>Terms and Conditions</a:t>
            </a:r>
            <a:endParaRPr lang="en-IE" sz="1600"/>
          </a:p>
        </p:txBody>
      </p:sp>
      <p:sp>
        <p:nvSpPr>
          <p:cNvPr id="3" name="Content Placeholder 2">
            <a:extLst>
              <a:ext uri="{FF2B5EF4-FFF2-40B4-BE49-F238E27FC236}">
                <a16:creationId xmlns:a16="http://schemas.microsoft.com/office/drawing/2014/main" id="{5DBDEAB4-7878-3185-B13D-43866ED527A8}"/>
              </a:ext>
            </a:extLst>
          </p:cNvPr>
          <p:cNvSpPr txBox="1">
            <a:spLocks noGrp="1"/>
          </p:cNvSpPr>
          <p:nvPr>
            <p:ph idx="1"/>
          </p:nvPr>
        </p:nvSpPr>
        <p:spPr>
          <a:xfrm>
            <a:off x="0" y="642256"/>
            <a:ext cx="12191996" cy="5399312"/>
          </a:xfrm>
          <a:solidFill>
            <a:srgbClr val="FFFFFF"/>
          </a:solidFill>
        </p:spPr>
        <p:txBody>
          <a:bodyPr/>
          <a:lstStyle/>
          <a:p>
            <a:pPr marL="82296" lvl="0" indent="0">
              <a:buNone/>
            </a:pPr>
            <a:r>
              <a:rPr lang="en-US" sz="1000" dirty="0"/>
              <a:t>All bookings must be confirmed within two weeks of initial enquiry in writing to events@mu.ie or catering@spcm.ie.</a:t>
            </a:r>
          </a:p>
          <a:p>
            <a:pPr marL="82296" lvl="0" indent="0">
              <a:buNone/>
            </a:pPr>
            <a:endParaRPr lang="en-US" sz="1000" dirty="0"/>
          </a:p>
          <a:p>
            <a:pPr marL="82296" lvl="0" indent="0">
              <a:buNone/>
            </a:pPr>
            <a:r>
              <a:rPr lang="en-US" sz="1000" dirty="0"/>
              <a:t>Cancellation of catering bookings must be made in writing to catering@spcm.ie two full working days prior to the date of the function. If a lunch or dinner is cancelled, a fee of 25% of the total food costs, or costs incurred to the date of the cancellation will apply.</a:t>
            </a:r>
          </a:p>
          <a:p>
            <a:pPr marL="82296" lvl="0" indent="0">
              <a:buNone/>
            </a:pPr>
            <a:endParaRPr lang="en-US" sz="1000" dirty="0"/>
          </a:p>
          <a:p>
            <a:pPr marL="82296" lvl="0" indent="0">
              <a:buNone/>
            </a:pPr>
            <a:r>
              <a:rPr lang="en-US" sz="1000" dirty="0"/>
              <a:t>Notification of menu and beverage selection is required two weeks prior to the function .Final numbers are required three working days prior to the function. This attendance figure will be considered as the guaranteed number of attendees and will be the minimum charged.</a:t>
            </a:r>
          </a:p>
          <a:p>
            <a:pPr marL="82296" lvl="0" indent="0">
              <a:buNone/>
            </a:pPr>
            <a:r>
              <a:rPr lang="en-US" sz="1000" dirty="0"/>
              <a:t>For events in Pugin Hall, unless there has been a prior arrangement made, the hall must be vacated one hour after the final course has been served. Seating arrangements may be planned to suit your requirements.</a:t>
            </a:r>
          </a:p>
          <a:p>
            <a:pPr marL="82296" lvl="0" indent="0">
              <a:buNone/>
            </a:pPr>
            <a:endParaRPr lang="en-US" sz="1000" dirty="0"/>
          </a:p>
          <a:p>
            <a:pPr marL="82296" lvl="0" indent="0">
              <a:buNone/>
            </a:pPr>
            <a:r>
              <a:rPr lang="en-US" sz="1000" dirty="0"/>
              <a:t>As Pugin Hall is primarily the dining facility for resident seminarians, permission is required for certain events</a:t>
            </a:r>
            <a:r>
              <a:rPr lang="en-US" sz="1000"/>
              <a:t>. Please </a:t>
            </a:r>
            <a:r>
              <a:rPr lang="en-US" sz="1000" dirty="0"/>
              <a:t>contact the catering manager for further details.</a:t>
            </a:r>
          </a:p>
          <a:p>
            <a:pPr marL="82296" lvl="0" indent="0">
              <a:buNone/>
            </a:pPr>
            <a:endParaRPr lang="en-US" sz="1000" dirty="0"/>
          </a:p>
          <a:p>
            <a:pPr marL="82296" lvl="0" indent="0">
              <a:buNone/>
            </a:pPr>
            <a:r>
              <a:rPr lang="en-US" sz="1000" dirty="0"/>
              <a:t>Nothing is to be nailed, screwed, stapled or adhered to any wall, door or other surface or part of the building.</a:t>
            </a:r>
          </a:p>
          <a:p>
            <a:pPr marL="82296" lvl="0" indent="0">
              <a:buNone/>
            </a:pPr>
            <a:endParaRPr lang="en-US" sz="1000" dirty="0"/>
          </a:p>
          <a:p>
            <a:pPr marL="82296" lvl="0" indent="0">
              <a:buNone/>
            </a:pPr>
            <a:r>
              <a:rPr lang="en-US" sz="1000" dirty="0"/>
              <a:t>The </a:t>
            </a:r>
            <a:r>
              <a:rPr lang="en-US" sz="1000" dirty="0" err="1"/>
              <a:t>organiser</a:t>
            </a:r>
            <a:r>
              <a:rPr lang="en-US" sz="1000" dirty="0"/>
              <a:t> of the function is financially responsible for any damage sustained as a result of the function being held.</a:t>
            </a:r>
          </a:p>
          <a:p>
            <a:pPr marL="82296" lvl="0" indent="0">
              <a:buNone/>
            </a:pPr>
            <a:endParaRPr lang="en-US" sz="1000" dirty="0"/>
          </a:p>
          <a:p>
            <a:pPr marL="82296" lvl="0" indent="0">
              <a:buNone/>
            </a:pPr>
            <a:r>
              <a:rPr lang="en-US" sz="1000" dirty="0"/>
              <a:t>All food and beverages consumed on the premises must be supplied by the catering department, (with the exception of a ‘bring your own wine’ facility, when a corkage fee of €8.75 will be charged per bottle).</a:t>
            </a:r>
          </a:p>
          <a:p>
            <a:pPr marL="82296" lvl="0" indent="0">
              <a:buNone/>
            </a:pPr>
            <a:endParaRPr lang="en-US" sz="1000" dirty="0"/>
          </a:p>
          <a:p>
            <a:pPr marL="82296" lvl="0" indent="0">
              <a:buNone/>
            </a:pPr>
            <a:r>
              <a:rPr lang="en-US" sz="1000" dirty="0"/>
              <a:t>For internal university departments, a booking will not be guaranteed without submitting a business unit number.</a:t>
            </a:r>
          </a:p>
          <a:p>
            <a:pPr marL="82296" lvl="0" indent="0">
              <a:buNone/>
            </a:pPr>
            <a:endParaRPr lang="en-US" sz="1000" dirty="0"/>
          </a:p>
          <a:p>
            <a:pPr marL="82296" lvl="0" indent="0">
              <a:buNone/>
            </a:pPr>
            <a:r>
              <a:rPr lang="en-US" sz="1000" dirty="0"/>
              <a:t>Flowers/ microphones/ podium stands </a:t>
            </a:r>
            <a:r>
              <a:rPr lang="en-US" sz="1000" dirty="0" err="1"/>
              <a:t>etc</a:t>
            </a:r>
            <a:r>
              <a:rPr lang="en-US" sz="1000" dirty="0"/>
              <a:t> may be arranged separately. Please ask for assistance.</a:t>
            </a:r>
          </a:p>
          <a:p>
            <a:pPr marL="82296" lvl="0" indent="0">
              <a:buNone/>
            </a:pPr>
            <a:endParaRPr lang="en-US" sz="1000" dirty="0"/>
          </a:p>
          <a:p>
            <a:pPr marL="82296" lvl="0" indent="0">
              <a:buNone/>
            </a:pPr>
            <a:r>
              <a:rPr lang="en-US" sz="1000" dirty="0"/>
              <a:t>The brochure is a guide to menu options available. Should you have specific requests/ ideas in relation to your function, please let us know and we will be glad to assist where possible. Substitutions may be made to the menu, depending on seasonal availability.</a:t>
            </a:r>
          </a:p>
          <a:p>
            <a:pPr marL="82296" lvl="0" indent="0">
              <a:lnSpc>
                <a:spcPct val="80000"/>
              </a:lnSpc>
              <a:buNone/>
            </a:pPr>
            <a:endParaRPr lang="en-US" sz="900" dirty="0"/>
          </a:p>
          <a:p>
            <a:pPr marL="82296" lvl="0" indent="0">
              <a:lnSpc>
                <a:spcPct val="80000"/>
              </a:lnSpc>
              <a:buNone/>
            </a:pPr>
            <a:endParaRPr lang="en-US" sz="900" dirty="0"/>
          </a:p>
          <a:p>
            <a:pPr marL="82296" lvl="0" indent="0">
              <a:lnSpc>
                <a:spcPct val="80000"/>
              </a:lnSpc>
              <a:buNone/>
            </a:pPr>
            <a:endParaRPr lang="en-IE" sz="900" dirty="0"/>
          </a:p>
        </p:txBody>
      </p:sp>
      <p:sp>
        <p:nvSpPr>
          <p:cNvPr id="4" name="Footer Placeholder 3">
            <a:extLst>
              <a:ext uri="{FF2B5EF4-FFF2-40B4-BE49-F238E27FC236}">
                <a16:creationId xmlns:a16="http://schemas.microsoft.com/office/drawing/2014/main" id="{43AA000F-AFAF-C821-F633-481D8DF732F2}"/>
              </a:ext>
            </a:extLst>
          </p:cNvPr>
          <p:cNvSpPr txBox="1"/>
          <p:nvPr/>
        </p:nvSpPr>
        <p:spPr>
          <a:xfrm>
            <a:off x="8665028" y="6457949"/>
            <a:ext cx="3828135"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EMAIL: </a:t>
            </a:r>
            <a:r>
              <a:rPr lang="en-US" sz="800" b="0" i="0" u="none" strike="noStrike" kern="1200" cap="none" spc="0" baseline="0">
                <a:solidFill>
                  <a:srgbClr val="000000"/>
                </a:solidFill>
                <a:uFillTx/>
                <a:latin typeface="Century Gothic"/>
                <a:hlinkClick r:id="rId2"/>
              </a:rPr>
              <a:t>catering@spcm.ie</a:t>
            </a:r>
            <a:endParaRPr lang="en-US" sz="8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name="Slide9">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83DD411C-7DE3-6D04-64BE-5256CAF4FF5D}"/>
              </a:ext>
            </a:extLst>
          </p:cNvPr>
          <p:cNvSpPr txBox="1">
            <a:spLocks noGrp="1"/>
          </p:cNvSpPr>
          <p:nvPr>
            <p:ph type="title"/>
          </p:nvPr>
        </p:nvSpPr>
        <p:spPr>
          <a:xfrm>
            <a:off x="222500" y="76672"/>
            <a:ext cx="5309619" cy="1173166"/>
          </a:xfrm>
        </p:spPr>
        <p:txBody>
          <a:bodyPr/>
          <a:lstStyle/>
          <a:p>
            <a:pPr lvl="0"/>
            <a:r>
              <a:rPr lang="en-US" sz="3500"/>
              <a:t>College Breakfast </a:t>
            </a:r>
            <a:br>
              <a:rPr lang="en-US" sz="3500"/>
            </a:br>
            <a:endParaRPr lang="en-US" sz="3500"/>
          </a:p>
        </p:txBody>
      </p:sp>
      <p:sp>
        <p:nvSpPr>
          <p:cNvPr id="3" name="Content Placeholder 2">
            <a:extLst>
              <a:ext uri="{FF2B5EF4-FFF2-40B4-BE49-F238E27FC236}">
                <a16:creationId xmlns:a16="http://schemas.microsoft.com/office/drawing/2014/main" id="{0289B49E-5DD8-15CD-EE13-DA08DE744AC5}"/>
              </a:ext>
            </a:extLst>
          </p:cNvPr>
          <p:cNvSpPr txBox="1">
            <a:spLocks noGrp="1"/>
          </p:cNvSpPr>
          <p:nvPr>
            <p:ph idx="1"/>
          </p:nvPr>
        </p:nvSpPr>
        <p:spPr>
          <a:xfrm>
            <a:off x="222500" y="2359033"/>
            <a:ext cx="4154951" cy="3214911"/>
          </a:xfrm>
        </p:spPr>
        <p:txBody>
          <a:bodyPr/>
          <a:lstStyle/>
          <a:p>
            <a:pPr marL="81911" lvl="0" indent="0">
              <a:lnSpc>
                <a:spcPct val="60000"/>
              </a:lnSpc>
              <a:buNone/>
            </a:pPr>
            <a:r>
              <a:rPr lang="en-US" sz="1600" dirty="0"/>
              <a:t>€10.40</a:t>
            </a:r>
            <a:endParaRPr lang="en-US" dirty="0"/>
          </a:p>
          <a:p>
            <a:pPr marL="81911" lvl="0" indent="0">
              <a:lnSpc>
                <a:spcPct val="60000"/>
              </a:lnSpc>
              <a:buNone/>
            </a:pPr>
            <a:r>
              <a:rPr lang="en-US" sz="1600" dirty="0"/>
              <a:t>Includes:</a:t>
            </a:r>
          </a:p>
          <a:p>
            <a:pPr lvl="0" indent="-283207">
              <a:lnSpc>
                <a:spcPct val="60000"/>
              </a:lnSpc>
            </a:pPr>
            <a:r>
              <a:rPr lang="en-US" sz="1600" dirty="0"/>
              <a:t>Cereal</a:t>
            </a:r>
          </a:p>
          <a:p>
            <a:pPr lvl="0" indent="-283207">
              <a:lnSpc>
                <a:spcPct val="60000"/>
              </a:lnSpc>
            </a:pPr>
            <a:r>
              <a:rPr lang="en-US" sz="1600" dirty="0"/>
              <a:t>Toast</a:t>
            </a:r>
          </a:p>
          <a:p>
            <a:pPr lvl="0" indent="-283207">
              <a:lnSpc>
                <a:spcPct val="60000"/>
              </a:lnSpc>
            </a:pPr>
            <a:r>
              <a:rPr lang="en-US" sz="1600" dirty="0"/>
              <a:t>Porridge</a:t>
            </a:r>
          </a:p>
          <a:p>
            <a:pPr lvl="0" indent="-283207">
              <a:lnSpc>
                <a:spcPct val="60000"/>
              </a:lnSpc>
            </a:pPr>
            <a:r>
              <a:rPr lang="en-US" sz="1600" dirty="0"/>
              <a:t>Boiled Eggs</a:t>
            </a:r>
          </a:p>
          <a:p>
            <a:pPr lvl="0" indent="-283207">
              <a:lnSpc>
                <a:spcPct val="60000"/>
              </a:lnSpc>
            </a:pPr>
            <a:r>
              <a:rPr lang="en-US" sz="1600" dirty="0"/>
              <a:t>Sausage Roll</a:t>
            </a:r>
          </a:p>
          <a:p>
            <a:pPr lvl="0" indent="-283207">
              <a:lnSpc>
                <a:spcPct val="60000"/>
              </a:lnSpc>
            </a:pPr>
            <a:r>
              <a:rPr lang="en-US" sz="1600" dirty="0"/>
              <a:t>Selection of Warm Danish Pastries</a:t>
            </a:r>
          </a:p>
          <a:p>
            <a:pPr lvl="0" indent="-283207">
              <a:lnSpc>
                <a:spcPct val="60000"/>
              </a:lnSpc>
            </a:pPr>
            <a:r>
              <a:rPr lang="en-US" sz="1600" dirty="0"/>
              <a:t>Selection of Juices</a:t>
            </a:r>
          </a:p>
          <a:p>
            <a:pPr lvl="0" indent="-283207">
              <a:lnSpc>
                <a:spcPct val="60000"/>
              </a:lnSpc>
            </a:pPr>
            <a:r>
              <a:rPr lang="en-US" sz="1600" dirty="0"/>
              <a:t>Fresh Fruit Salad</a:t>
            </a:r>
          </a:p>
          <a:p>
            <a:pPr lvl="0" indent="-283207">
              <a:lnSpc>
                <a:spcPct val="60000"/>
              </a:lnSpc>
            </a:pPr>
            <a:r>
              <a:rPr lang="en-US" sz="1600" dirty="0"/>
              <a:t>Tea &amp; Coffee</a:t>
            </a:r>
          </a:p>
          <a:p>
            <a:pPr lvl="0" indent="-283207">
              <a:lnSpc>
                <a:spcPct val="60000"/>
              </a:lnSpc>
            </a:pPr>
            <a:endParaRPr lang="en-IE" sz="1300" dirty="0"/>
          </a:p>
        </p:txBody>
      </p:sp>
      <p:pic>
        <p:nvPicPr>
          <p:cNvPr id="4" name="Picture 4" descr="Close-up of croissants">
            <a:extLst>
              <a:ext uri="{FF2B5EF4-FFF2-40B4-BE49-F238E27FC236}">
                <a16:creationId xmlns:a16="http://schemas.microsoft.com/office/drawing/2014/main" id="{03A133AC-531B-7B1E-927B-541D985681EA}"/>
              </a:ext>
            </a:extLst>
          </p:cNvPr>
          <p:cNvPicPr>
            <a:picLocks noChangeAspect="1"/>
          </p:cNvPicPr>
          <p:nvPr/>
        </p:nvPicPr>
        <p:blipFill>
          <a:blip r:embed="rId2"/>
          <a:stretch>
            <a:fillRect/>
          </a:stretch>
        </p:blipFill>
        <p:spPr>
          <a:xfrm>
            <a:off x="5242556" y="1112523"/>
            <a:ext cx="6949440" cy="4632963"/>
          </a:xfrm>
          <a:prstGeom prst="rect">
            <a:avLst/>
          </a:prstGeom>
          <a:noFill/>
          <a:ln cap="flat">
            <a:noFill/>
          </a:ln>
        </p:spPr>
      </p:pic>
      <p:sp>
        <p:nvSpPr>
          <p:cNvPr id="5" name="Footer Placeholder 4">
            <a:extLst>
              <a:ext uri="{FF2B5EF4-FFF2-40B4-BE49-F238E27FC236}">
                <a16:creationId xmlns:a16="http://schemas.microsoft.com/office/drawing/2014/main" id="{4792997F-DEC9-F1F8-E3A2-34277560EA6C}"/>
              </a:ext>
            </a:extLst>
          </p:cNvPr>
          <p:cNvSpPr txBox="1"/>
          <p:nvPr/>
        </p:nvSpPr>
        <p:spPr>
          <a:xfrm>
            <a:off x="5532120" y="6586651"/>
            <a:ext cx="7395173" cy="389342"/>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name="Slide13">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7DE6E4B3-E9EE-8609-7934-258D4426DCF2}"/>
              </a:ext>
            </a:extLst>
          </p:cNvPr>
          <p:cNvSpPr txBox="1">
            <a:spLocks noGrp="1"/>
          </p:cNvSpPr>
          <p:nvPr>
            <p:ph type="title"/>
          </p:nvPr>
        </p:nvSpPr>
        <p:spPr>
          <a:xfrm>
            <a:off x="587593" y="911062"/>
            <a:ext cx="5309619" cy="1173166"/>
          </a:xfrm>
        </p:spPr>
        <p:txBody>
          <a:bodyPr/>
          <a:lstStyle/>
          <a:p>
            <a:pPr lvl="0"/>
            <a:r>
              <a:rPr lang="en-US" sz="3500" dirty="0"/>
              <a:t>Full Irish Breakfast </a:t>
            </a:r>
            <a:br>
              <a:rPr lang="en-US" sz="3500" dirty="0"/>
            </a:br>
            <a:endParaRPr lang="en-US" sz="3500" dirty="0"/>
          </a:p>
        </p:txBody>
      </p:sp>
      <p:sp>
        <p:nvSpPr>
          <p:cNvPr id="3" name="Content Placeholder 2">
            <a:extLst>
              <a:ext uri="{FF2B5EF4-FFF2-40B4-BE49-F238E27FC236}">
                <a16:creationId xmlns:a16="http://schemas.microsoft.com/office/drawing/2014/main" id="{8727C580-662C-788C-C568-55CC824D36DB}"/>
              </a:ext>
            </a:extLst>
          </p:cNvPr>
          <p:cNvSpPr txBox="1">
            <a:spLocks noGrp="1"/>
          </p:cNvSpPr>
          <p:nvPr>
            <p:ph idx="1"/>
          </p:nvPr>
        </p:nvSpPr>
        <p:spPr>
          <a:xfrm>
            <a:off x="321009" y="1939689"/>
            <a:ext cx="5865784" cy="4007248"/>
          </a:xfrm>
        </p:spPr>
        <p:txBody>
          <a:bodyPr/>
          <a:lstStyle/>
          <a:p>
            <a:pPr lvl="0" indent="-283207">
              <a:lnSpc>
                <a:spcPct val="60000"/>
              </a:lnSpc>
            </a:pPr>
            <a:r>
              <a:rPr lang="en-US" sz="1600" dirty="0"/>
              <a:t>€12pp</a:t>
            </a:r>
          </a:p>
          <a:p>
            <a:pPr lvl="0" indent="-283207"/>
            <a:r>
              <a:rPr lang="en-US" sz="1600" dirty="0"/>
              <a:t>Available on request only, single sitting, groups of 30 or more.</a:t>
            </a:r>
          </a:p>
          <a:p>
            <a:pPr lvl="0" indent="-283207"/>
            <a:r>
              <a:rPr lang="en-US" sz="1600" dirty="0"/>
              <a:t>Includes Sausage, Bacon, Egg, White &amp; Black Pudding, Hash Brown &amp; Beans</a:t>
            </a:r>
          </a:p>
          <a:p>
            <a:pPr lvl="0" indent="-283207">
              <a:lnSpc>
                <a:spcPct val="60000"/>
              </a:lnSpc>
            </a:pPr>
            <a:r>
              <a:rPr lang="en-US" sz="1600" dirty="0"/>
              <a:t>Toast</a:t>
            </a:r>
          </a:p>
          <a:p>
            <a:pPr lvl="0" indent="-283207">
              <a:lnSpc>
                <a:spcPct val="60000"/>
              </a:lnSpc>
            </a:pPr>
            <a:r>
              <a:rPr lang="en-US" sz="1600" dirty="0"/>
              <a:t>Porridge</a:t>
            </a:r>
          </a:p>
          <a:p>
            <a:pPr lvl="0" indent="-283207">
              <a:lnSpc>
                <a:spcPct val="60000"/>
              </a:lnSpc>
            </a:pPr>
            <a:r>
              <a:rPr lang="en-US" sz="1600" dirty="0"/>
              <a:t>Tea &amp; Coffee</a:t>
            </a:r>
          </a:p>
          <a:p>
            <a:pPr lvl="0" indent="-283207"/>
            <a:endParaRPr lang="en-IE" sz="1600" dirty="0"/>
          </a:p>
        </p:txBody>
      </p:sp>
      <p:pic>
        <p:nvPicPr>
          <p:cNvPr id="5" name="Picture 29" descr="Blue and grey mugs with steam coming out">
            <a:extLst>
              <a:ext uri="{FF2B5EF4-FFF2-40B4-BE49-F238E27FC236}">
                <a16:creationId xmlns:a16="http://schemas.microsoft.com/office/drawing/2014/main" id="{F3222E00-3A37-A0A2-66EA-0E678F18190D}"/>
              </a:ext>
            </a:extLst>
          </p:cNvPr>
          <p:cNvPicPr>
            <a:picLocks noChangeAspect="1"/>
          </p:cNvPicPr>
          <p:nvPr/>
        </p:nvPicPr>
        <p:blipFill>
          <a:blip r:embed="rId2"/>
          <a:stretch>
            <a:fillRect/>
          </a:stretch>
        </p:blipFill>
        <p:spPr>
          <a:xfrm>
            <a:off x="7088044" y="235586"/>
            <a:ext cx="3786192" cy="2524128"/>
          </a:xfrm>
          <a:prstGeom prst="rect">
            <a:avLst/>
          </a:prstGeom>
          <a:noFill/>
          <a:ln cap="flat">
            <a:noFill/>
          </a:ln>
        </p:spPr>
      </p:pic>
      <p:sp>
        <p:nvSpPr>
          <p:cNvPr id="6" name="Footer Placeholder 30">
            <a:extLst>
              <a:ext uri="{FF2B5EF4-FFF2-40B4-BE49-F238E27FC236}">
                <a16:creationId xmlns:a16="http://schemas.microsoft.com/office/drawing/2014/main" id="{8AA0B0DC-6806-5FC8-80A2-6282BA9AF680}"/>
              </a:ext>
            </a:extLst>
          </p:cNvPr>
          <p:cNvSpPr txBox="1"/>
          <p:nvPr/>
        </p:nvSpPr>
        <p:spPr>
          <a:xfrm>
            <a:off x="8563575" y="6384295"/>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EMAIL: </a:t>
            </a:r>
            <a:r>
              <a:rPr lang="en-US" sz="800" b="0" i="0" u="none" strike="noStrike" kern="1200" cap="none" spc="0" baseline="0">
                <a:solidFill>
                  <a:srgbClr val="000000"/>
                </a:solidFill>
                <a:uFillTx/>
                <a:latin typeface="Century Gothic"/>
                <a:hlinkClick r:id="rId3"/>
              </a:rPr>
              <a:t>catering@spcm.ie</a:t>
            </a:r>
            <a:endParaRPr lang="en-US" sz="8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entury Gothic"/>
            </a:endParaRPr>
          </a:p>
        </p:txBody>
      </p:sp>
      <p:pic>
        <p:nvPicPr>
          <p:cNvPr id="8" name="Picture 7" descr="Open-faced sandwich in wood board, topped with slices of avocado, tomato, bacon, and fried egg">
            <a:extLst>
              <a:ext uri="{FF2B5EF4-FFF2-40B4-BE49-F238E27FC236}">
                <a16:creationId xmlns:a16="http://schemas.microsoft.com/office/drawing/2014/main" id="{B38F6FFF-D1E5-47C6-B2F2-33F5EDB9A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044" y="2979960"/>
            <a:ext cx="4139571" cy="2759714"/>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name="Slide14">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1BFC86CB-44A5-4B44-353E-7EE2BA8A878D}"/>
              </a:ext>
            </a:extLst>
          </p:cNvPr>
          <p:cNvSpPr txBox="1">
            <a:spLocks noGrp="1"/>
          </p:cNvSpPr>
          <p:nvPr>
            <p:ph type="title"/>
          </p:nvPr>
        </p:nvSpPr>
        <p:spPr>
          <a:xfrm>
            <a:off x="587593" y="911062"/>
            <a:ext cx="9550816" cy="1626397"/>
          </a:xfrm>
        </p:spPr>
        <p:txBody>
          <a:bodyPr/>
          <a:lstStyle/>
          <a:p>
            <a:pPr lvl="0"/>
            <a:r>
              <a:rPr lang="en-US" sz="3200"/>
              <a:t>Coffee breaks </a:t>
            </a:r>
            <a:br>
              <a:rPr lang="en-US" sz="3200"/>
            </a:br>
            <a:br>
              <a:rPr lang="en-US" sz="3200"/>
            </a:br>
            <a:endParaRPr lang="en-US" sz="3200"/>
          </a:p>
        </p:txBody>
      </p:sp>
      <p:sp>
        <p:nvSpPr>
          <p:cNvPr id="3" name="Content Placeholder 2">
            <a:extLst>
              <a:ext uri="{FF2B5EF4-FFF2-40B4-BE49-F238E27FC236}">
                <a16:creationId xmlns:a16="http://schemas.microsoft.com/office/drawing/2014/main" id="{42F786E7-D7F7-3734-0FA3-DC3C5EEBC7CE}"/>
              </a:ext>
            </a:extLst>
          </p:cNvPr>
          <p:cNvSpPr txBox="1">
            <a:spLocks noGrp="1"/>
          </p:cNvSpPr>
          <p:nvPr>
            <p:ph idx="1"/>
          </p:nvPr>
        </p:nvSpPr>
        <p:spPr>
          <a:xfrm>
            <a:off x="171450" y="2747653"/>
            <a:ext cx="6240779" cy="2430136"/>
          </a:xfrm>
        </p:spPr>
        <p:txBody>
          <a:bodyPr/>
          <a:lstStyle/>
          <a:p>
            <a:pPr lvl="0" indent="-283207">
              <a:lnSpc>
                <a:spcPct val="70000"/>
              </a:lnSpc>
            </a:pPr>
            <a:r>
              <a:rPr lang="en-IE" sz="1600" dirty="0"/>
              <a:t>Freshly Brewed Tea or Coffee €3.45</a:t>
            </a:r>
            <a:endParaRPr lang="en-US" dirty="0"/>
          </a:p>
          <a:p>
            <a:pPr lvl="0" indent="-283207">
              <a:lnSpc>
                <a:spcPct val="70000"/>
              </a:lnSpc>
            </a:pPr>
            <a:r>
              <a:rPr lang="en-IE" sz="1600" dirty="0"/>
              <a:t>Tea, Coffee &amp; Biscuits €4.30</a:t>
            </a:r>
          </a:p>
          <a:p>
            <a:pPr lvl="0" indent="-283207">
              <a:lnSpc>
                <a:spcPct val="70000"/>
              </a:lnSpc>
            </a:pPr>
            <a:r>
              <a:rPr lang="en-IE" sz="1600" dirty="0"/>
              <a:t>Tea/Coffee Scones (or mini scones) €5.30</a:t>
            </a:r>
          </a:p>
          <a:p>
            <a:pPr lvl="0" indent="-283207">
              <a:lnSpc>
                <a:spcPct val="70000"/>
              </a:lnSpc>
            </a:pPr>
            <a:r>
              <a:rPr lang="en-IE" sz="1600" dirty="0"/>
              <a:t>Tea/Coffee/Traybakes €6.50</a:t>
            </a:r>
          </a:p>
          <a:p>
            <a:pPr lvl="0" indent="-283207">
              <a:lnSpc>
                <a:spcPct val="70000"/>
              </a:lnSpc>
            </a:pPr>
            <a:r>
              <a:rPr lang="en-IE" sz="1600" dirty="0"/>
              <a:t>Tea, Coffee &amp; Danish Pastries (large, or mini  x 2) €5.30</a:t>
            </a:r>
          </a:p>
          <a:p>
            <a:pPr lvl="0" indent="-283207">
              <a:lnSpc>
                <a:spcPct val="70000"/>
              </a:lnSpc>
            </a:pPr>
            <a:r>
              <a:rPr lang="en-IE" sz="1600" dirty="0"/>
              <a:t>Biscuits €1.15</a:t>
            </a:r>
          </a:p>
          <a:p>
            <a:pPr lvl="0" indent="-283207">
              <a:lnSpc>
                <a:spcPct val="70000"/>
              </a:lnSpc>
            </a:pPr>
            <a:r>
              <a:rPr lang="en-IE" sz="1600" dirty="0"/>
              <a:t>Scones, Butter &amp; Jam €2.75</a:t>
            </a:r>
          </a:p>
          <a:p>
            <a:pPr lvl="0" indent="-283207">
              <a:lnSpc>
                <a:spcPct val="70000"/>
              </a:lnSpc>
            </a:pPr>
            <a:r>
              <a:rPr lang="en-IE" sz="1600" dirty="0"/>
              <a:t>Mini Danish Pastries (2) or Large Danish Pastries (1) €2.75</a:t>
            </a:r>
          </a:p>
          <a:p>
            <a:pPr marL="81911" lvl="0" indent="0">
              <a:lnSpc>
                <a:spcPct val="70000"/>
              </a:lnSpc>
              <a:buNone/>
            </a:pPr>
            <a:endParaRPr lang="en-IE" sz="1600" dirty="0"/>
          </a:p>
        </p:txBody>
      </p:sp>
      <p:pic>
        <p:nvPicPr>
          <p:cNvPr id="4" name="Picture 5" descr="Person drinking coffee">
            <a:extLst>
              <a:ext uri="{FF2B5EF4-FFF2-40B4-BE49-F238E27FC236}">
                <a16:creationId xmlns:a16="http://schemas.microsoft.com/office/drawing/2014/main" id="{5EA09CD1-5756-CDEC-5981-7ACED71A9BBD}"/>
              </a:ext>
            </a:extLst>
          </p:cNvPr>
          <p:cNvPicPr>
            <a:picLocks noChangeAspect="1"/>
          </p:cNvPicPr>
          <p:nvPr/>
        </p:nvPicPr>
        <p:blipFill>
          <a:blip r:embed="rId2"/>
          <a:stretch>
            <a:fillRect/>
          </a:stretch>
        </p:blipFill>
        <p:spPr>
          <a:xfrm>
            <a:off x="6560490" y="694230"/>
            <a:ext cx="4902738" cy="3268495"/>
          </a:xfrm>
          <a:prstGeom prst="rect">
            <a:avLst/>
          </a:prstGeom>
          <a:noFill/>
          <a:ln cap="flat">
            <a:noFill/>
          </a:ln>
        </p:spPr>
      </p:pic>
      <p:sp>
        <p:nvSpPr>
          <p:cNvPr id="5" name="Footer Placeholder 4">
            <a:extLst>
              <a:ext uri="{FF2B5EF4-FFF2-40B4-BE49-F238E27FC236}">
                <a16:creationId xmlns:a16="http://schemas.microsoft.com/office/drawing/2014/main" id="{C770B6B8-CC43-F55E-2304-7124E54921F5}"/>
              </a:ext>
            </a:extLst>
          </p:cNvPr>
          <p:cNvSpPr txBox="1"/>
          <p:nvPr/>
        </p:nvSpPr>
        <p:spPr>
          <a:xfrm>
            <a:off x="8331198" y="6266639"/>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entury Gothic"/>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name="Slide15">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0AAF31B1-1AC5-FB21-E083-030D2B33B1FC}"/>
              </a:ext>
            </a:extLst>
          </p:cNvPr>
          <p:cNvSpPr txBox="1">
            <a:spLocks noGrp="1"/>
          </p:cNvSpPr>
          <p:nvPr>
            <p:ph type="title"/>
          </p:nvPr>
        </p:nvSpPr>
        <p:spPr>
          <a:xfrm>
            <a:off x="622569" y="3429000"/>
            <a:ext cx="5018492" cy="584777"/>
          </a:xfrm>
        </p:spPr>
        <p:txBody>
          <a:bodyPr>
            <a:normAutofit fontScale="90000"/>
          </a:bodyPr>
          <a:lstStyle/>
          <a:p>
            <a:pPr lvl="0"/>
            <a:r>
              <a:rPr lang="en-US" sz="2100" dirty="0"/>
              <a:t>Gourmet Sandwiches</a:t>
            </a:r>
            <a:br>
              <a:rPr lang="en-US" sz="2100" dirty="0"/>
            </a:br>
            <a:r>
              <a:rPr lang="en-US" sz="2100" dirty="0"/>
              <a:t>€2.50 Supplement per person</a:t>
            </a:r>
            <a:br>
              <a:rPr lang="en-US" sz="2100" dirty="0"/>
            </a:br>
            <a:r>
              <a:rPr lang="en-US" sz="1300" b="1" dirty="0">
                <a:solidFill>
                  <a:schemeClr val="accent1">
                    <a:lumMod val="75000"/>
                  </a:schemeClr>
                </a:solidFill>
              </a:rPr>
              <a:t>(suitable for events in Pugin Hall or Renehan Hall only,</a:t>
            </a:r>
            <a:br>
              <a:rPr lang="en-US" sz="1300" b="1" dirty="0">
                <a:solidFill>
                  <a:schemeClr val="accent1">
                    <a:lumMod val="75000"/>
                  </a:schemeClr>
                </a:solidFill>
              </a:rPr>
            </a:br>
            <a:r>
              <a:rPr lang="en-US" sz="1300" b="1" dirty="0">
                <a:solidFill>
                  <a:schemeClr val="accent1">
                    <a:lumMod val="75000"/>
                  </a:schemeClr>
                </a:solidFill>
              </a:rPr>
              <a:t> minimum 25, maximum 100)</a:t>
            </a:r>
            <a:br>
              <a:rPr lang="en-US" sz="2100" dirty="0"/>
            </a:br>
            <a:endParaRPr lang="en-US" sz="2100" dirty="0"/>
          </a:p>
        </p:txBody>
      </p:sp>
      <p:sp>
        <p:nvSpPr>
          <p:cNvPr id="3" name="Content Placeholder 2">
            <a:extLst>
              <a:ext uri="{FF2B5EF4-FFF2-40B4-BE49-F238E27FC236}">
                <a16:creationId xmlns:a16="http://schemas.microsoft.com/office/drawing/2014/main" id="{0060DB13-A393-6407-A00B-23BC5E7CF3F7}"/>
              </a:ext>
            </a:extLst>
          </p:cNvPr>
          <p:cNvSpPr txBox="1">
            <a:spLocks noGrp="1"/>
          </p:cNvSpPr>
          <p:nvPr>
            <p:ph idx="1"/>
          </p:nvPr>
        </p:nvSpPr>
        <p:spPr>
          <a:xfrm>
            <a:off x="356277" y="4266279"/>
            <a:ext cx="6240779" cy="2430136"/>
          </a:xfrm>
        </p:spPr>
        <p:txBody>
          <a:bodyPr/>
          <a:lstStyle/>
          <a:p>
            <a:pPr lvl="0">
              <a:lnSpc>
                <a:spcPct val="80000"/>
              </a:lnSpc>
            </a:pPr>
            <a:r>
              <a:rPr lang="en-IE" sz="1600" dirty="0"/>
              <a:t>Roast Vegetable &amp; Garlic Hummus </a:t>
            </a:r>
            <a:r>
              <a:rPr lang="en-IE" sz="1600" u="sng" dirty="0"/>
              <a:t>Wrap</a:t>
            </a:r>
            <a:r>
              <a:rPr lang="en-IE" sz="1600" dirty="0"/>
              <a:t> </a:t>
            </a:r>
          </a:p>
          <a:p>
            <a:pPr lvl="0">
              <a:lnSpc>
                <a:spcPct val="80000"/>
              </a:lnSpc>
            </a:pPr>
            <a:r>
              <a:rPr lang="en-IE" sz="1600" dirty="0"/>
              <a:t>Buffalo Mozzarella, Parma Ham, Basil Pesto, Crispy Roll</a:t>
            </a:r>
          </a:p>
          <a:p>
            <a:pPr lvl="0"/>
            <a:r>
              <a:rPr lang="en-IE" sz="1600" dirty="0"/>
              <a:t>Open Cranberry, Pecan &amp; Chicken Salad</a:t>
            </a:r>
          </a:p>
          <a:p>
            <a:pPr lvl="0"/>
            <a:r>
              <a:rPr lang="en-IE" sz="1600" dirty="0"/>
              <a:t>Mortadella, Tomato Salsa, Pesto Mayo &amp; Ciabatta</a:t>
            </a:r>
          </a:p>
          <a:p>
            <a:pPr lvl="0"/>
            <a:r>
              <a:rPr lang="en-IE" sz="1600" dirty="0"/>
              <a:t>Coronation Chicken, Red Onion, Tomato, Mango Chutney Roll</a:t>
            </a:r>
          </a:p>
          <a:p>
            <a:pPr marL="82296" lvl="0" indent="0">
              <a:lnSpc>
                <a:spcPct val="80000"/>
              </a:lnSpc>
              <a:buNone/>
            </a:pPr>
            <a:endParaRPr lang="en-IE" sz="1600" dirty="0"/>
          </a:p>
        </p:txBody>
      </p:sp>
      <p:pic>
        <p:nvPicPr>
          <p:cNvPr id="4" name="Picture 3" descr="Variety of sandwiches">
            <a:extLst>
              <a:ext uri="{FF2B5EF4-FFF2-40B4-BE49-F238E27FC236}">
                <a16:creationId xmlns:a16="http://schemas.microsoft.com/office/drawing/2014/main" id="{925DDAD0-0989-CBB2-1B95-EDA3298D4328}"/>
              </a:ext>
            </a:extLst>
          </p:cNvPr>
          <p:cNvPicPr>
            <a:picLocks noChangeAspect="1"/>
          </p:cNvPicPr>
          <p:nvPr/>
        </p:nvPicPr>
        <p:blipFill>
          <a:blip r:embed="rId2"/>
          <a:stretch>
            <a:fillRect/>
          </a:stretch>
        </p:blipFill>
        <p:spPr>
          <a:xfrm>
            <a:off x="6695986" y="1013822"/>
            <a:ext cx="5018492" cy="4013191"/>
          </a:xfrm>
          <a:prstGeom prst="rect">
            <a:avLst/>
          </a:prstGeom>
          <a:noFill/>
          <a:ln cap="flat">
            <a:noFill/>
          </a:ln>
        </p:spPr>
      </p:pic>
      <p:sp>
        <p:nvSpPr>
          <p:cNvPr id="5" name="TextBox 4">
            <a:extLst>
              <a:ext uri="{FF2B5EF4-FFF2-40B4-BE49-F238E27FC236}">
                <a16:creationId xmlns:a16="http://schemas.microsoft.com/office/drawing/2014/main" id="{ADC9945B-9FD3-9F1C-0A22-3E3B8602C0DF}"/>
              </a:ext>
            </a:extLst>
          </p:cNvPr>
          <p:cNvSpPr txBox="1"/>
          <p:nvPr/>
        </p:nvSpPr>
        <p:spPr>
          <a:xfrm>
            <a:off x="477527" y="1536969"/>
            <a:ext cx="6118908" cy="1569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dirty="0">
                <a:solidFill>
                  <a:srgbClr val="000000"/>
                </a:solidFill>
                <a:uFillTx/>
                <a:latin typeface="Century Gothic"/>
              </a:rPr>
              <a:t>Sandwiches (wedge), Tea &amp; Coffee </a:t>
            </a:r>
            <a:r>
              <a:rPr lang="en-IE" sz="1600" b="0" i="0" u="none" strike="noStrike" kern="1200" cap="none" spc="0" baseline="0" dirty="0">
                <a:uFillTx/>
                <a:latin typeface="Century Gothic"/>
              </a:rPr>
              <a:t>€</a:t>
            </a:r>
            <a:r>
              <a:rPr lang="en-IE" sz="1600" kern="0" dirty="0">
                <a:latin typeface="Century Gothic"/>
              </a:rPr>
              <a:t>10</a:t>
            </a:r>
            <a:endParaRPr lang="en-IE" sz="1600" b="0" i="0" u="none" strike="noStrike" kern="0" cap="none" spc="0" baseline="0" dirty="0">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kern="0" dirty="0">
                <a:solidFill>
                  <a:srgbClr val="000000"/>
                </a:solidFill>
                <a:latin typeface="Century Gothic"/>
              </a:rPr>
              <a:t>Sandwich €6.95</a:t>
            </a:r>
            <a:endParaRPr lang="en-IE" sz="16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dirty="0">
                <a:solidFill>
                  <a:srgbClr val="000000"/>
                </a:solidFill>
                <a:uFillTx/>
                <a:latin typeface="Century Gothic"/>
              </a:rPr>
              <a:t>Soup, Sandwiches (wedge), Tea, Coffee €</a:t>
            </a:r>
            <a:r>
              <a:rPr lang="en-IE" sz="1600" b="0" i="0" u="none" strike="noStrike" kern="0" cap="none" spc="0" baseline="0" dirty="0">
                <a:solidFill>
                  <a:srgbClr val="000000"/>
                </a:solidFill>
                <a:uFillTx/>
                <a:latin typeface="Century Gothic"/>
              </a:rPr>
              <a:t>11.70</a:t>
            </a:r>
            <a:endParaRPr lang="en-IE" sz="16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dirty="0">
                <a:solidFill>
                  <a:srgbClr val="000000"/>
                </a:solidFill>
                <a:uFillTx/>
                <a:latin typeface="Century Gothic"/>
              </a:rPr>
              <a:t>Soup, Sandwiches (wedge), Tea, Coffee with Biscuits €</a:t>
            </a:r>
            <a:r>
              <a:rPr lang="en-IE" sz="1600" b="0" i="0" u="none" strike="noStrike" kern="0" cap="none" spc="0" baseline="0" dirty="0">
                <a:solidFill>
                  <a:srgbClr val="000000"/>
                </a:solidFill>
                <a:uFillTx/>
                <a:latin typeface="Century Gothic"/>
              </a:rPr>
              <a:t>12.20</a:t>
            </a:r>
            <a:endParaRPr lang="en-IE" sz="16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6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600" b="0" i="0" u="none" strike="noStrike" kern="1200" cap="none" spc="0" baseline="0" dirty="0">
              <a:solidFill>
                <a:srgbClr val="000000"/>
              </a:solidFill>
              <a:uFillTx/>
              <a:latin typeface="Century Gothic" pitchFamily="34"/>
            </a:endParaRPr>
          </a:p>
        </p:txBody>
      </p:sp>
      <p:sp>
        <p:nvSpPr>
          <p:cNvPr id="6" name="TextBox 5">
            <a:extLst>
              <a:ext uri="{FF2B5EF4-FFF2-40B4-BE49-F238E27FC236}">
                <a16:creationId xmlns:a16="http://schemas.microsoft.com/office/drawing/2014/main" id="{E2D29A68-E787-AB68-FDF8-39CA10D706E3}"/>
              </a:ext>
            </a:extLst>
          </p:cNvPr>
          <p:cNvSpPr txBox="1"/>
          <p:nvPr/>
        </p:nvSpPr>
        <p:spPr>
          <a:xfrm>
            <a:off x="477527" y="593381"/>
            <a:ext cx="4571122"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C00000"/>
                </a:solidFill>
                <a:uFillTx/>
                <a:latin typeface="Century Gothic" pitchFamily="34"/>
              </a:rPr>
              <a:t>Soup ‘n Sandwiches</a:t>
            </a:r>
            <a:endParaRPr lang="en-IE" sz="2800" b="0" i="0" u="none" strike="noStrike" kern="1200" cap="none" spc="0" baseline="0">
              <a:solidFill>
                <a:srgbClr val="C00000"/>
              </a:solidFill>
              <a:uFillTx/>
              <a:latin typeface="Century Gothic" pitchFamily="34"/>
            </a:endParaRPr>
          </a:p>
        </p:txBody>
      </p:sp>
      <p:sp>
        <p:nvSpPr>
          <p:cNvPr id="7" name="Footer Placeholder 6">
            <a:extLst>
              <a:ext uri="{FF2B5EF4-FFF2-40B4-BE49-F238E27FC236}">
                <a16:creationId xmlns:a16="http://schemas.microsoft.com/office/drawing/2014/main" id="{E2B1B9F1-A58A-2411-10CB-B335ECF3B305}"/>
              </a:ext>
            </a:extLst>
          </p:cNvPr>
          <p:cNvSpPr txBox="1"/>
          <p:nvPr/>
        </p:nvSpPr>
        <p:spPr>
          <a:xfrm>
            <a:off x="8466301" y="6381753"/>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name="Slide17">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CCFA98E6-4301-6E59-04AE-D82ADB71FE9B}"/>
              </a:ext>
            </a:extLst>
          </p:cNvPr>
          <p:cNvSpPr txBox="1">
            <a:spLocks noGrp="1"/>
          </p:cNvSpPr>
          <p:nvPr>
            <p:ph type="title"/>
          </p:nvPr>
        </p:nvSpPr>
        <p:spPr>
          <a:xfrm>
            <a:off x="377190" y="1097280"/>
            <a:ext cx="5718813" cy="994409"/>
          </a:xfrm>
        </p:spPr>
        <p:txBody>
          <a:bodyPr>
            <a:normAutofit fontScale="90000"/>
          </a:bodyPr>
          <a:lstStyle/>
          <a:p>
            <a:pPr lvl="0"/>
            <a:r>
              <a:rPr lang="en-US" sz="2300" dirty="0"/>
              <a:t>Packed Lunches (Take-away prices)</a:t>
            </a:r>
            <a:br>
              <a:rPr lang="en-US" sz="2300" dirty="0"/>
            </a:br>
            <a:br>
              <a:rPr lang="en-US" sz="2300" dirty="0"/>
            </a:br>
            <a:endParaRPr lang="en-US" sz="2300" dirty="0"/>
          </a:p>
        </p:txBody>
      </p:sp>
      <p:sp>
        <p:nvSpPr>
          <p:cNvPr id="3" name="Content Placeholder 2">
            <a:extLst>
              <a:ext uri="{FF2B5EF4-FFF2-40B4-BE49-F238E27FC236}">
                <a16:creationId xmlns:a16="http://schemas.microsoft.com/office/drawing/2014/main" id="{6617A014-8E75-4279-9FA3-DCAE60B9C940}"/>
              </a:ext>
            </a:extLst>
          </p:cNvPr>
          <p:cNvSpPr txBox="1">
            <a:spLocks noGrp="1"/>
          </p:cNvSpPr>
          <p:nvPr>
            <p:ph idx="1"/>
          </p:nvPr>
        </p:nvSpPr>
        <p:spPr>
          <a:xfrm>
            <a:off x="285750" y="1572265"/>
            <a:ext cx="5010153" cy="4544055"/>
          </a:xfrm>
        </p:spPr>
        <p:txBody>
          <a:bodyPr>
            <a:normAutofit fontScale="92500" lnSpcReduction="20000"/>
          </a:bodyPr>
          <a:lstStyle/>
          <a:p>
            <a:pPr lvl="0" indent="-283207">
              <a:lnSpc>
                <a:spcPct val="90000"/>
              </a:lnSpc>
            </a:pPr>
            <a:r>
              <a:rPr lang="en-IE" sz="1500" dirty="0"/>
              <a:t>“Pick and Mix” your own selection from the following;</a:t>
            </a:r>
          </a:p>
          <a:p>
            <a:pPr lvl="0" indent="-283207">
              <a:lnSpc>
                <a:spcPct val="90000"/>
              </a:lnSpc>
            </a:pPr>
            <a:r>
              <a:rPr lang="en-IE" sz="1500" dirty="0"/>
              <a:t>Sandwich/ Wrap €5.35</a:t>
            </a:r>
          </a:p>
          <a:p>
            <a:pPr lvl="0" indent="-283207">
              <a:lnSpc>
                <a:spcPct val="90000"/>
              </a:lnSpc>
            </a:pPr>
            <a:r>
              <a:rPr lang="en-IE" sz="1500" dirty="0"/>
              <a:t>Salad Bowls €8*</a:t>
            </a:r>
          </a:p>
          <a:p>
            <a:pPr lvl="0">
              <a:lnSpc>
                <a:spcPct val="90000"/>
              </a:lnSpc>
              <a:spcAft>
                <a:spcPts val="800"/>
              </a:spcAft>
            </a:pPr>
            <a:r>
              <a:rPr lang="en-IE" sz="1500" dirty="0">
                <a:latin typeface="Century Gothic" pitchFamily="34"/>
                <a:cs typeface="Times New Roman" pitchFamily="18"/>
              </a:rPr>
              <a:t>Vit Hit Bottles  €3.60 (Including 15c government deposit)</a:t>
            </a:r>
          </a:p>
          <a:p>
            <a:pPr lvl="0">
              <a:lnSpc>
                <a:spcPct val="90000"/>
              </a:lnSpc>
              <a:spcAft>
                <a:spcPts val="800"/>
              </a:spcAft>
            </a:pPr>
            <a:r>
              <a:rPr lang="en-IE" sz="1500" dirty="0">
                <a:latin typeface="Century Gothic" pitchFamily="34"/>
                <a:cs typeface="Times New Roman" pitchFamily="18"/>
              </a:rPr>
              <a:t>Can of Mineral €2.30 (including 15c government depos</a:t>
            </a:r>
          </a:p>
          <a:p>
            <a:pPr lvl="0">
              <a:lnSpc>
                <a:spcPct val="90000"/>
              </a:lnSpc>
              <a:spcAft>
                <a:spcPts val="800"/>
              </a:spcAft>
            </a:pPr>
            <a:r>
              <a:rPr lang="en-IE" sz="1500" dirty="0">
                <a:latin typeface="Century Gothic" pitchFamily="34"/>
                <a:cs typeface="Times New Roman" pitchFamily="18"/>
              </a:rPr>
              <a:t>Glass Water 500mls still/sparkling €2.20</a:t>
            </a:r>
          </a:p>
          <a:p>
            <a:pPr lvl="0">
              <a:lnSpc>
                <a:spcPct val="90000"/>
              </a:lnSpc>
              <a:spcAft>
                <a:spcPts val="800"/>
              </a:spcAft>
            </a:pPr>
            <a:r>
              <a:rPr lang="en-IE" sz="1500" dirty="0">
                <a:latin typeface="Century Gothic" pitchFamily="34"/>
                <a:cs typeface="Times New Roman" pitchFamily="18"/>
              </a:rPr>
              <a:t>Plastic Water 500mls still/sparkling €2.35 (including 15c government deposit</a:t>
            </a:r>
            <a:r>
              <a:rPr lang="en-IE" sz="1400" dirty="0">
                <a:latin typeface="Century Gothic" pitchFamily="34"/>
                <a:cs typeface="Times New Roman" pitchFamily="18"/>
              </a:rPr>
              <a:t>)</a:t>
            </a:r>
          </a:p>
          <a:p>
            <a:pPr lvl="0" indent="-283207">
              <a:lnSpc>
                <a:spcPct val="90000"/>
              </a:lnSpc>
            </a:pPr>
            <a:r>
              <a:rPr lang="en-IE" sz="1500" dirty="0"/>
              <a:t>Fresh Fruit €1</a:t>
            </a:r>
          </a:p>
          <a:p>
            <a:pPr lvl="0" indent="-283207">
              <a:lnSpc>
                <a:spcPct val="90000"/>
              </a:lnSpc>
            </a:pPr>
            <a:r>
              <a:rPr lang="en-IE" sz="1500" dirty="0"/>
              <a:t>Cereal Bar €1.80</a:t>
            </a:r>
          </a:p>
          <a:p>
            <a:pPr lvl="0" indent="-283207">
              <a:lnSpc>
                <a:spcPct val="90000"/>
              </a:lnSpc>
            </a:pPr>
            <a:r>
              <a:rPr lang="en-IE" sz="1500" dirty="0"/>
              <a:t>Muffin €2.55</a:t>
            </a:r>
          </a:p>
          <a:p>
            <a:pPr lvl="0" indent="-283207">
              <a:lnSpc>
                <a:spcPct val="90000"/>
              </a:lnSpc>
            </a:pPr>
            <a:r>
              <a:rPr lang="en-IE" sz="1500" dirty="0"/>
              <a:t>Crisps €1.80</a:t>
            </a:r>
          </a:p>
          <a:p>
            <a:pPr lvl="0" indent="-283207">
              <a:lnSpc>
                <a:spcPct val="90000"/>
              </a:lnSpc>
            </a:pPr>
            <a:r>
              <a:rPr lang="en-IE" sz="1500" dirty="0"/>
              <a:t>Chocolate snack bar €1.80</a:t>
            </a:r>
          </a:p>
          <a:p>
            <a:pPr lvl="0" indent="-283207">
              <a:lnSpc>
                <a:spcPct val="90000"/>
              </a:lnSpc>
            </a:pPr>
            <a:r>
              <a:rPr lang="en-IE" sz="1500" dirty="0"/>
              <a:t>Biscuit pack €1.00</a:t>
            </a:r>
          </a:p>
          <a:p>
            <a:pPr lvl="0" indent="-283207">
              <a:lnSpc>
                <a:spcPct val="90000"/>
              </a:lnSpc>
            </a:pPr>
            <a:r>
              <a:rPr lang="en-IE" sz="1500" dirty="0"/>
              <a:t>Sliced Brown Bread (2), Butter &amp; Jam €1.40*</a:t>
            </a:r>
          </a:p>
          <a:p>
            <a:pPr lvl="0" indent="-283207">
              <a:lnSpc>
                <a:spcPct val="90000"/>
              </a:lnSpc>
            </a:pPr>
            <a:r>
              <a:rPr lang="en-IE" sz="1500" dirty="0"/>
              <a:t>•*Not available for groups over 50</a:t>
            </a:r>
          </a:p>
        </p:txBody>
      </p:sp>
      <p:pic>
        <p:nvPicPr>
          <p:cNvPr id="4" name="Picture 3" descr="Apples in a wooden crate">
            <a:extLst>
              <a:ext uri="{FF2B5EF4-FFF2-40B4-BE49-F238E27FC236}">
                <a16:creationId xmlns:a16="http://schemas.microsoft.com/office/drawing/2014/main" id="{78AE1F5F-66EC-220F-1D55-DDA9CCF02638}"/>
              </a:ext>
            </a:extLst>
          </p:cNvPr>
          <p:cNvPicPr>
            <a:picLocks noChangeAspect="1"/>
          </p:cNvPicPr>
          <p:nvPr/>
        </p:nvPicPr>
        <p:blipFill>
          <a:blip r:embed="rId2"/>
          <a:stretch>
            <a:fillRect/>
          </a:stretch>
        </p:blipFill>
        <p:spPr>
          <a:xfrm>
            <a:off x="5295902" y="1334198"/>
            <a:ext cx="6610343" cy="4411277"/>
          </a:xfrm>
          <a:prstGeom prst="rect">
            <a:avLst/>
          </a:prstGeom>
          <a:noFill/>
          <a:ln cap="flat">
            <a:noFill/>
          </a:ln>
        </p:spPr>
      </p:pic>
      <p:sp>
        <p:nvSpPr>
          <p:cNvPr id="5" name="Footer Placeholder 4">
            <a:extLst>
              <a:ext uri="{FF2B5EF4-FFF2-40B4-BE49-F238E27FC236}">
                <a16:creationId xmlns:a16="http://schemas.microsoft.com/office/drawing/2014/main" id="{D16A5A4C-6493-1B73-730F-5B27DA6730A4}"/>
              </a:ext>
            </a:extLst>
          </p:cNvPr>
          <p:cNvSpPr txBox="1"/>
          <p:nvPr/>
        </p:nvSpPr>
        <p:spPr>
          <a:xfrm>
            <a:off x="8639168" y="6381753"/>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name="Slide18">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9C99982C-2253-04B8-92E6-41EA37CA2A15}"/>
              </a:ext>
            </a:extLst>
          </p:cNvPr>
          <p:cNvSpPr txBox="1">
            <a:spLocks noGrp="1"/>
          </p:cNvSpPr>
          <p:nvPr>
            <p:ph type="title"/>
          </p:nvPr>
        </p:nvSpPr>
        <p:spPr>
          <a:xfrm>
            <a:off x="300985" y="189143"/>
            <a:ext cx="5718813" cy="994409"/>
          </a:xfrm>
        </p:spPr>
        <p:txBody>
          <a:bodyPr>
            <a:normAutofit fontScale="90000"/>
          </a:bodyPr>
          <a:lstStyle/>
          <a:p>
            <a:pPr lvl="0"/>
            <a:br>
              <a:rPr lang="en-US" sz="2300" dirty="0"/>
            </a:br>
            <a:br>
              <a:rPr lang="en-US" sz="2300" dirty="0"/>
            </a:br>
            <a:r>
              <a:rPr lang="en-US" sz="2300" dirty="0"/>
              <a:t>Self-Service Lunches</a:t>
            </a:r>
            <a:br>
              <a:rPr lang="en-US" sz="2300" dirty="0"/>
            </a:br>
            <a:br>
              <a:rPr lang="en-US" sz="2300" dirty="0"/>
            </a:br>
            <a:endParaRPr lang="en-US" sz="2300" dirty="0"/>
          </a:p>
        </p:txBody>
      </p:sp>
      <p:sp>
        <p:nvSpPr>
          <p:cNvPr id="3" name="Content Placeholder 2">
            <a:extLst>
              <a:ext uri="{FF2B5EF4-FFF2-40B4-BE49-F238E27FC236}">
                <a16:creationId xmlns:a16="http://schemas.microsoft.com/office/drawing/2014/main" id="{82778E2C-79B3-E5AC-C1ED-2BBCC1EB69D8}"/>
              </a:ext>
            </a:extLst>
          </p:cNvPr>
          <p:cNvSpPr txBox="1">
            <a:spLocks noGrp="1"/>
          </p:cNvSpPr>
          <p:nvPr>
            <p:ph idx="1"/>
          </p:nvPr>
        </p:nvSpPr>
        <p:spPr>
          <a:xfrm>
            <a:off x="300985" y="924565"/>
            <a:ext cx="4235445" cy="4307838"/>
          </a:xfrm>
        </p:spPr>
        <p:txBody>
          <a:bodyPr/>
          <a:lstStyle/>
          <a:p>
            <a:pPr lvl="0">
              <a:lnSpc>
                <a:spcPct val="90000"/>
              </a:lnSpc>
            </a:pPr>
            <a:r>
              <a:rPr lang="en-US" sz="1600" dirty="0"/>
              <a:t>Lunch is served in the Pugin Hall from 12pm-2pm, Monday to Friday during the academic year. A wide variety of foods are on offer, from roast joints, vegetarian/vegan options, snack bar, prepacked salads &amp; sandwiches.</a:t>
            </a:r>
          </a:p>
          <a:p>
            <a:pPr lvl="0">
              <a:lnSpc>
                <a:spcPct val="90000"/>
              </a:lnSpc>
            </a:pPr>
            <a:r>
              <a:rPr lang="en-US" sz="1600" dirty="0"/>
              <a:t>Your guests are welcome to join us, and we can happily reserve tables for you. See our menus advertised daily on Instagram and Facebook @puginhallmaynooth</a:t>
            </a:r>
          </a:p>
          <a:p>
            <a:pPr lvl="0">
              <a:lnSpc>
                <a:spcPct val="90000"/>
              </a:lnSpc>
            </a:pPr>
            <a:endParaRPr lang="en-US" sz="1600" dirty="0"/>
          </a:p>
          <a:p>
            <a:pPr lvl="0">
              <a:lnSpc>
                <a:spcPct val="90000"/>
              </a:lnSpc>
            </a:pPr>
            <a:r>
              <a:rPr lang="en-US" sz="1600" dirty="0"/>
              <a:t>We can also provide self- service meals on evenings or weekends, with prior arrangement, subject to a minimum number of 30.</a:t>
            </a:r>
            <a:endParaRPr lang="en-IE" sz="1600" dirty="0"/>
          </a:p>
        </p:txBody>
      </p:sp>
      <p:pic>
        <p:nvPicPr>
          <p:cNvPr id="4" name="Picture 6" descr="Pizza">
            <a:extLst>
              <a:ext uri="{FF2B5EF4-FFF2-40B4-BE49-F238E27FC236}">
                <a16:creationId xmlns:a16="http://schemas.microsoft.com/office/drawing/2014/main" id="{AAA7B20B-2C18-0FAD-B47F-E28C8DC6560E}"/>
              </a:ext>
            </a:extLst>
          </p:cNvPr>
          <p:cNvPicPr>
            <a:picLocks noChangeAspect="1"/>
          </p:cNvPicPr>
          <p:nvPr/>
        </p:nvPicPr>
        <p:blipFill>
          <a:blip r:embed="rId2"/>
          <a:stretch>
            <a:fillRect/>
          </a:stretch>
        </p:blipFill>
        <p:spPr>
          <a:xfrm>
            <a:off x="6570896" y="1243291"/>
            <a:ext cx="4235445" cy="2827077"/>
          </a:xfrm>
          <a:prstGeom prst="rect">
            <a:avLst/>
          </a:prstGeom>
          <a:noFill/>
          <a:ln cap="flat">
            <a:noFill/>
          </a:ln>
        </p:spPr>
      </p:pic>
      <p:pic>
        <p:nvPicPr>
          <p:cNvPr id="5" name="Picture 8" descr="BBQ steak cooked on the grill">
            <a:extLst>
              <a:ext uri="{FF2B5EF4-FFF2-40B4-BE49-F238E27FC236}">
                <a16:creationId xmlns:a16="http://schemas.microsoft.com/office/drawing/2014/main" id="{9AF44F09-7040-947C-984C-2ED12D20F85A}"/>
              </a:ext>
            </a:extLst>
          </p:cNvPr>
          <p:cNvPicPr>
            <a:picLocks noChangeAspect="1"/>
          </p:cNvPicPr>
          <p:nvPr/>
        </p:nvPicPr>
        <p:blipFill>
          <a:blip r:embed="rId3"/>
          <a:stretch>
            <a:fillRect/>
          </a:stretch>
        </p:blipFill>
        <p:spPr>
          <a:xfrm>
            <a:off x="4720589" y="3495001"/>
            <a:ext cx="3505206" cy="2628899"/>
          </a:xfrm>
          <a:prstGeom prst="rect">
            <a:avLst/>
          </a:prstGeom>
          <a:noFill/>
          <a:ln cap="flat">
            <a:noFill/>
          </a:ln>
        </p:spPr>
      </p:pic>
      <p:pic>
        <p:nvPicPr>
          <p:cNvPr id="6" name="Picture 10" descr="Roast turkey in oven">
            <a:extLst>
              <a:ext uri="{FF2B5EF4-FFF2-40B4-BE49-F238E27FC236}">
                <a16:creationId xmlns:a16="http://schemas.microsoft.com/office/drawing/2014/main" id="{EBD09B33-229A-B81C-FCB0-043A4F31584D}"/>
              </a:ext>
            </a:extLst>
          </p:cNvPr>
          <p:cNvPicPr>
            <a:picLocks noChangeAspect="1"/>
          </p:cNvPicPr>
          <p:nvPr/>
        </p:nvPicPr>
        <p:blipFill>
          <a:blip r:embed="rId4"/>
          <a:stretch>
            <a:fillRect/>
          </a:stretch>
        </p:blipFill>
        <p:spPr>
          <a:xfrm>
            <a:off x="9044321" y="189143"/>
            <a:ext cx="2770494" cy="1844289"/>
          </a:xfrm>
          <a:prstGeom prst="rect">
            <a:avLst/>
          </a:prstGeom>
          <a:noFill/>
          <a:ln cap="flat">
            <a:noFill/>
          </a:ln>
        </p:spPr>
      </p:pic>
      <p:pic>
        <p:nvPicPr>
          <p:cNvPr id="7" name="Picture 13" descr="Pumpkin soup">
            <a:extLst>
              <a:ext uri="{FF2B5EF4-FFF2-40B4-BE49-F238E27FC236}">
                <a16:creationId xmlns:a16="http://schemas.microsoft.com/office/drawing/2014/main" id="{B0EB8ECA-D3CC-1DF8-932D-549343884E89}"/>
              </a:ext>
            </a:extLst>
          </p:cNvPr>
          <p:cNvPicPr>
            <a:picLocks noChangeAspect="1"/>
          </p:cNvPicPr>
          <p:nvPr/>
        </p:nvPicPr>
        <p:blipFill>
          <a:blip r:embed="rId5"/>
          <a:stretch>
            <a:fillRect/>
          </a:stretch>
        </p:blipFill>
        <p:spPr>
          <a:xfrm>
            <a:off x="9373889" y="2468697"/>
            <a:ext cx="2369631" cy="3566626"/>
          </a:xfrm>
          <a:prstGeom prst="rect">
            <a:avLst/>
          </a:prstGeom>
          <a:noFill/>
          <a:ln cap="flat">
            <a:noFill/>
          </a:ln>
        </p:spPr>
      </p:pic>
      <p:sp>
        <p:nvSpPr>
          <p:cNvPr id="8" name="Footer Placeholder 7">
            <a:extLst>
              <a:ext uri="{FF2B5EF4-FFF2-40B4-BE49-F238E27FC236}">
                <a16:creationId xmlns:a16="http://schemas.microsoft.com/office/drawing/2014/main" id="{D88BFF28-0487-9D9E-34E5-26CAE8918B9D}"/>
              </a:ext>
            </a:extLst>
          </p:cNvPr>
          <p:cNvSpPr txBox="1"/>
          <p:nvPr/>
        </p:nvSpPr>
        <p:spPr>
          <a:xfrm>
            <a:off x="8628305" y="6529099"/>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6"/>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
        <p:nvSpPr>
          <p:cNvPr id="9" name="TextBox 8">
            <a:extLst>
              <a:ext uri="{FF2B5EF4-FFF2-40B4-BE49-F238E27FC236}">
                <a16:creationId xmlns:a16="http://schemas.microsoft.com/office/drawing/2014/main" id="{D21A3803-F718-321F-60D2-A469FBCCBB91}"/>
              </a:ext>
            </a:extLst>
          </p:cNvPr>
          <p:cNvSpPr txBox="1"/>
          <p:nvPr/>
        </p:nvSpPr>
        <p:spPr>
          <a:xfrm>
            <a:off x="828675" y="5232402"/>
            <a:ext cx="3707755" cy="1477328"/>
          </a:xfrm>
          <a:prstGeom prst="rect">
            <a:avLst/>
          </a:prstGeom>
          <a:noFill/>
        </p:spPr>
        <p:txBody>
          <a:bodyPr wrap="square" rtlCol="0">
            <a:spAutoFit/>
          </a:bodyPr>
          <a:lstStyle/>
          <a:p>
            <a:pPr marL="285750" indent="-285750">
              <a:buFont typeface="Arial" panose="020B0604020202020204" pitchFamily="34" charset="0"/>
              <a:buChar char="•"/>
            </a:pPr>
            <a:r>
              <a:rPr lang="en-GB" dirty="0"/>
              <a:t>Soup and Roll €4.25</a:t>
            </a:r>
          </a:p>
          <a:p>
            <a:pPr marL="285750" indent="-285750">
              <a:buFont typeface="Arial" panose="020B0604020202020204" pitchFamily="34" charset="0"/>
              <a:buChar char="•"/>
            </a:pPr>
            <a:r>
              <a:rPr lang="en-GB" dirty="0"/>
              <a:t>Main Course €12.80</a:t>
            </a:r>
          </a:p>
          <a:p>
            <a:pPr marL="285750" indent="-285750">
              <a:buFont typeface="Arial" panose="020B0604020202020204" pitchFamily="34" charset="0"/>
              <a:buChar char="•"/>
            </a:pPr>
            <a:r>
              <a:rPr lang="en-GB" dirty="0"/>
              <a:t>Dessert €4.80</a:t>
            </a:r>
          </a:p>
          <a:p>
            <a:pPr marL="285750" indent="-285750">
              <a:buFont typeface="Arial" panose="020B0604020202020204" pitchFamily="34" charset="0"/>
              <a:buChar char="•"/>
            </a:pPr>
            <a:r>
              <a:rPr lang="en-GB" dirty="0"/>
              <a:t>Snack (Goujons or Spring Rolls with Chips and Curry Sauce) €6.50</a:t>
            </a:r>
            <a:endParaRPr lang="en-IE"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name="Slide19">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9CD65FC2-AEE2-6AAE-D564-B65155E69A6D}"/>
              </a:ext>
            </a:extLst>
          </p:cNvPr>
          <p:cNvSpPr txBox="1">
            <a:spLocks noGrp="1"/>
          </p:cNvSpPr>
          <p:nvPr>
            <p:ph type="title"/>
          </p:nvPr>
        </p:nvSpPr>
        <p:spPr>
          <a:xfrm>
            <a:off x="377190" y="1097280"/>
            <a:ext cx="5718813" cy="994409"/>
          </a:xfrm>
        </p:spPr>
        <p:txBody>
          <a:bodyPr>
            <a:normAutofit fontScale="90000"/>
          </a:bodyPr>
          <a:lstStyle/>
          <a:p>
            <a:pPr lvl="0"/>
            <a:r>
              <a:rPr lang="en-US" sz="2300"/>
              <a:t>Student Lunches</a:t>
            </a:r>
            <a:br>
              <a:rPr lang="en-US" sz="2300"/>
            </a:br>
            <a:br>
              <a:rPr lang="en-US" sz="2300"/>
            </a:br>
            <a:endParaRPr lang="en-US" sz="2300"/>
          </a:p>
        </p:txBody>
      </p:sp>
      <p:sp>
        <p:nvSpPr>
          <p:cNvPr id="3" name="Content Placeholder 2">
            <a:extLst>
              <a:ext uri="{FF2B5EF4-FFF2-40B4-BE49-F238E27FC236}">
                <a16:creationId xmlns:a16="http://schemas.microsoft.com/office/drawing/2014/main" id="{99AFBFF9-001B-1411-00B9-F2EF7A565F92}"/>
              </a:ext>
            </a:extLst>
          </p:cNvPr>
          <p:cNvSpPr txBox="1">
            <a:spLocks noGrp="1"/>
          </p:cNvSpPr>
          <p:nvPr>
            <p:ph idx="1"/>
          </p:nvPr>
        </p:nvSpPr>
        <p:spPr>
          <a:xfrm>
            <a:off x="190496" y="1295403"/>
            <a:ext cx="5715000" cy="5283202"/>
          </a:xfrm>
        </p:spPr>
        <p:txBody>
          <a:bodyPr/>
          <a:lstStyle/>
          <a:p>
            <a:pPr lvl="0">
              <a:lnSpc>
                <a:spcPct val="80000"/>
              </a:lnSpc>
            </a:pPr>
            <a:endParaRPr lang="en-IE" sz="1500" dirty="0"/>
          </a:p>
          <a:p>
            <a:pPr lvl="0">
              <a:lnSpc>
                <a:spcPct val="80000"/>
              </a:lnSpc>
            </a:pPr>
            <a:r>
              <a:rPr lang="en-IE" sz="1500" dirty="0"/>
              <a:t>€8 Option</a:t>
            </a:r>
          </a:p>
          <a:p>
            <a:pPr marL="82296" lvl="0" indent="0">
              <a:lnSpc>
                <a:spcPct val="80000"/>
              </a:lnSpc>
              <a:buNone/>
            </a:pPr>
            <a:r>
              <a:rPr lang="en-IE" sz="1500" dirty="0"/>
              <a:t>Homemade Chicken Goujons Or Spring Rolls &amp; Chips </a:t>
            </a:r>
          </a:p>
          <a:p>
            <a:pPr marL="82296" lvl="0" indent="0">
              <a:lnSpc>
                <a:spcPct val="80000"/>
              </a:lnSpc>
              <a:buNone/>
            </a:pPr>
            <a:r>
              <a:rPr lang="en-IE" sz="1500" dirty="0"/>
              <a:t>Can of Mineral</a:t>
            </a:r>
          </a:p>
          <a:p>
            <a:pPr lvl="0">
              <a:lnSpc>
                <a:spcPct val="80000"/>
              </a:lnSpc>
            </a:pPr>
            <a:r>
              <a:rPr lang="en-IE" sz="1500" dirty="0"/>
              <a:t>€10.60  Option</a:t>
            </a:r>
          </a:p>
          <a:p>
            <a:pPr marL="82296" lvl="0" indent="0">
              <a:lnSpc>
                <a:spcPct val="80000"/>
              </a:lnSpc>
              <a:buNone/>
            </a:pPr>
            <a:r>
              <a:rPr lang="en-IE" sz="1500" dirty="0"/>
              <a:t>Homemade Soup &amp; Sandwiches </a:t>
            </a:r>
          </a:p>
          <a:p>
            <a:pPr marL="82296" lvl="0" indent="0">
              <a:lnSpc>
                <a:spcPct val="80000"/>
              </a:lnSpc>
              <a:buNone/>
            </a:pPr>
            <a:r>
              <a:rPr lang="en-IE" sz="1500" dirty="0"/>
              <a:t>Tea or Coffee</a:t>
            </a:r>
          </a:p>
          <a:p>
            <a:pPr lvl="0">
              <a:lnSpc>
                <a:spcPct val="80000"/>
              </a:lnSpc>
            </a:pPr>
            <a:r>
              <a:rPr lang="en-IE" sz="1500" dirty="0"/>
              <a:t>€11.75 Option</a:t>
            </a:r>
          </a:p>
          <a:p>
            <a:pPr marL="82296" lvl="0" indent="0">
              <a:lnSpc>
                <a:spcPct val="80000"/>
              </a:lnSpc>
              <a:buNone/>
            </a:pPr>
            <a:r>
              <a:rPr lang="en-IE" sz="1500" dirty="0"/>
              <a:t>Thai Green Chicken Curry with Rice</a:t>
            </a:r>
          </a:p>
          <a:p>
            <a:pPr marL="82296" lvl="0" indent="0">
              <a:lnSpc>
                <a:spcPct val="80000"/>
              </a:lnSpc>
              <a:buNone/>
            </a:pPr>
            <a:r>
              <a:rPr lang="en-IE" sz="1500" dirty="0"/>
              <a:t>Tea, Coffee or Mineral</a:t>
            </a:r>
          </a:p>
          <a:p>
            <a:pPr lvl="0">
              <a:lnSpc>
                <a:spcPct val="80000"/>
              </a:lnSpc>
            </a:pPr>
            <a:r>
              <a:rPr lang="en-IE" sz="1500" dirty="0"/>
              <a:t>€14.90 Option</a:t>
            </a:r>
          </a:p>
          <a:p>
            <a:pPr marL="82296" lvl="0" indent="0">
              <a:lnSpc>
                <a:spcPct val="80000"/>
              </a:lnSpc>
              <a:buNone/>
            </a:pPr>
            <a:r>
              <a:rPr lang="en-IE" sz="1500" dirty="0"/>
              <a:t>Spaghetti Bolognese</a:t>
            </a:r>
          </a:p>
          <a:p>
            <a:pPr marL="82296" lvl="0" indent="0">
              <a:lnSpc>
                <a:spcPct val="80000"/>
              </a:lnSpc>
              <a:buNone/>
            </a:pPr>
            <a:r>
              <a:rPr lang="en-IE" sz="1500" dirty="0"/>
              <a:t>Tea, Coffee or Mineral and Muffin</a:t>
            </a:r>
          </a:p>
          <a:p>
            <a:pPr lvl="0">
              <a:lnSpc>
                <a:spcPct val="80000"/>
              </a:lnSpc>
            </a:pPr>
            <a:r>
              <a:rPr lang="en-IE" sz="1500" dirty="0"/>
              <a:t>€20.30 Option</a:t>
            </a:r>
          </a:p>
          <a:p>
            <a:pPr marL="82296" lvl="0" indent="0">
              <a:lnSpc>
                <a:spcPct val="80000"/>
              </a:lnSpc>
              <a:buNone/>
            </a:pPr>
            <a:r>
              <a:rPr lang="en-IE" sz="1500" dirty="0"/>
              <a:t>Homemade Soup &amp; Roll</a:t>
            </a:r>
          </a:p>
          <a:p>
            <a:pPr marL="82296" lvl="0" indent="0">
              <a:lnSpc>
                <a:spcPct val="80000"/>
              </a:lnSpc>
              <a:buNone/>
            </a:pPr>
            <a:r>
              <a:rPr lang="en-IE" sz="1500" dirty="0"/>
              <a:t>Joint of the day</a:t>
            </a:r>
          </a:p>
          <a:p>
            <a:pPr marL="82296" lvl="0" indent="0">
              <a:lnSpc>
                <a:spcPct val="80000"/>
              </a:lnSpc>
              <a:buNone/>
            </a:pPr>
            <a:r>
              <a:rPr lang="en-IE" sz="1500" dirty="0"/>
              <a:t>Roast Potatoes &amp; Seasonal Vegetables</a:t>
            </a:r>
          </a:p>
          <a:p>
            <a:pPr marL="82296" lvl="0" indent="0">
              <a:lnSpc>
                <a:spcPct val="80000"/>
              </a:lnSpc>
              <a:buNone/>
            </a:pPr>
            <a:r>
              <a:rPr lang="en-IE" sz="1500" dirty="0"/>
              <a:t>Gateaux</a:t>
            </a:r>
          </a:p>
          <a:p>
            <a:pPr marL="82296" lvl="0" indent="0">
              <a:lnSpc>
                <a:spcPct val="80000"/>
              </a:lnSpc>
              <a:buNone/>
            </a:pPr>
            <a:r>
              <a:rPr lang="en-IE" sz="1500" dirty="0"/>
              <a:t>Tea, Coffee or Mineral</a:t>
            </a:r>
          </a:p>
        </p:txBody>
      </p:sp>
      <p:sp>
        <p:nvSpPr>
          <p:cNvPr id="4" name="TextBox 1">
            <a:extLst>
              <a:ext uri="{FF2B5EF4-FFF2-40B4-BE49-F238E27FC236}">
                <a16:creationId xmlns:a16="http://schemas.microsoft.com/office/drawing/2014/main" id="{D5C04E86-E20E-0F5D-EE9D-3CA65A55D06A}"/>
              </a:ext>
            </a:extLst>
          </p:cNvPr>
          <p:cNvSpPr txBox="1"/>
          <p:nvPr/>
        </p:nvSpPr>
        <p:spPr>
          <a:xfrm>
            <a:off x="5905496" y="902686"/>
            <a:ext cx="5372100" cy="646334"/>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rPr>
              <a:t>Designed exclusively for school children or students, during the academic year</a:t>
            </a:r>
            <a:endParaRPr lang="en-IE" sz="1800" b="0" i="0" u="none" strike="noStrike" kern="1200" cap="none" spc="0" baseline="0">
              <a:solidFill>
                <a:srgbClr val="000000"/>
              </a:solidFill>
              <a:uFillTx/>
              <a:latin typeface="Century Gothic"/>
            </a:endParaRPr>
          </a:p>
        </p:txBody>
      </p:sp>
      <p:pic>
        <p:nvPicPr>
          <p:cNvPr id="5" name="Picture 5" descr="Child wearing suit">
            <a:extLst>
              <a:ext uri="{FF2B5EF4-FFF2-40B4-BE49-F238E27FC236}">
                <a16:creationId xmlns:a16="http://schemas.microsoft.com/office/drawing/2014/main" id="{70D25C4D-00FA-4501-D6CD-427570B8AFAD}"/>
              </a:ext>
            </a:extLst>
          </p:cNvPr>
          <p:cNvPicPr>
            <a:picLocks noChangeAspect="1"/>
          </p:cNvPicPr>
          <p:nvPr/>
        </p:nvPicPr>
        <p:blipFill>
          <a:blip r:embed="rId2"/>
          <a:stretch>
            <a:fillRect/>
          </a:stretch>
        </p:blipFill>
        <p:spPr>
          <a:xfrm>
            <a:off x="5810243" y="1887870"/>
            <a:ext cx="5372100" cy="3581403"/>
          </a:xfrm>
          <a:prstGeom prst="rect">
            <a:avLst/>
          </a:prstGeom>
          <a:noFill/>
          <a:ln cap="flat">
            <a:noFill/>
          </a:ln>
        </p:spPr>
      </p:pic>
      <p:sp>
        <p:nvSpPr>
          <p:cNvPr id="6" name="Footer Placeholder 5">
            <a:extLst>
              <a:ext uri="{FF2B5EF4-FFF2-40B4-BE49-F238E27FC236}">
                <a16:creationId xmlns:a16="http://schemas.microsoft.com/office/drawing/2014/main" id="{44E58A3C-B32A-626F-D893-82144E13C53F}"/>
              </a:ext>
            </a:extLst>
          </p:cNvPr>
          <p:cNvSpPr txBox="1"/>
          <p:nvPr/>
        </p:nvSpPr>
        <p:spPr>
          <a:xfrm>
            <a:off x="8496293" y="6340486"/>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name="Slide20">
    <p:bg>
      <p:bgPr>
        <a:solidFill>
          <a:srgbClr val="FFFFFF"/>
        </a:solid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3E7B6562-7430-E9CF-603E-AC6736E35089}"/>
              </a:ext>
            </a:extLst>
          </p:cNvPr>
          <p:cNvSpPr txBox="1">
            <a:spLocks noGrp="1"/>
          </p:cNvSpPr>
          <p:nvPr>
            <p:ph type="title"/>
          </p:nvPr>
        </p:nvSpPr>
        <p:spPr>
          <a:xfrm>
            <a:off x="377190" y="1097280"/>
            <a:ext cx="4413881" cy="179066"/>
          </a:xfrm>
        </p:spPr>
        <p:txBody>
          <a:bodyPr>
            <a:normAutofit fontScale="90000"/>
          </a:bodyPr>
          <a:lstStyle/>
          <a:p>
            <a:pPr lvl="0"/>
            <a:r>
              <a:rPr lang="en-US" sz="2300"/>
              <a:t>Finger Food Receptions</a:t>
            </a:r>
            <a:br>
              <a:rPr lang="en-US" sz="2300"/>
            </a:br>
            <a:br>
              <a:rPr lang="en-US" sz="2300"/>
            </a:br>
            <a:endParaRPr lang="en-US" sz="2300"/>
          </a:p>
        </p:txBody>
      </p:sp>
      <p:sp>
        <p:nvSpPr>
          <p:cNvPr id="3" name="TextBox 1">
            <a:extLst>
              <a:ext uri="{FF2B5EF4-FFF2-40B4-BE49-F238E27FC236}">
                <a16:creationId xmlns:a16="http://schemas.microsoft.com/office/drawing/2014/main" id="{D59C4425-EA5B-09C6-F622-6C8116F60D6C}"/>
              </a:ext>
            </a:extLst>
          </p:cNvPr>
          <p:cNvSpPr txBox="1"/>
          <p:nvPr/>
        </p:nvSpPr>
        <p:spPr>
          <a:xfrm>
            <a:off x="4791071" y="520686"/>
            <a:ext cx="3987798" cy="1107996"/>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1" u="none" strike="noStrike" kern="1200" cap="none" spc="0" baseline="0">
                <a:solidFill>
                  <a:srgbClr val="000000"/>
                </a:solidFill>
                <a:uFillTx/>
                <a:latin typeface="Century Gothic"/>
              </a:rPr>
              <a:t>Minimum 30 guests for all options listed on this page.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1" u="none" strike="noStrike" kern="1200" cap="none" spc="0" baseline="0">
                <a:solidFill>
                  <a:srgbClr val="000000"/>
                </a:solidFill>
                <a:uFillTx/>
                <a:latin typeface="Century Gothic"/>
              </a:rPr>
              <a:t>No substitutions, but you can add on an additional item for €4</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entury Gothic"/>
            </a:endParaRPr>
          </a:p>
        </p:txBody>
      </p:sp>
      <p:sp>
        <p:nvSpPr>
          <p:cNvPr id="4" name="TextBox 3">
            <a:extLst>
              <a:ext uri="{FF2B5EF4-FFF2-40B4-BE49-F238E27FC236}">
                <a16:creationId xmlns:a16="http://schemas.microsoft.com/office/drawing/2014/main" id="{992B5720-8615-DDEE-36FC-A8EECA2802DC}"/>
              </a:ext>
            </a:extLst>
          </p:cNvPr>
          <p:cNvSpPr txBox="1"/>
          <p:nvPr/>
        </p:nvSpPr>
        <p:spPr>
          <a:xfrm>
            <a:off x="4076696" y="2174451"/>
            <a:ext cx="3695703" cy="2831544"/>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C00000"/>
                </a:solidFill>
                <a:uFillTx/>
                <a:latin typeface="Century Gothic"/>
              </a:rPr>
              <a:t>Cold Canapé Menu €12.85pp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dirty="0">
              <a:solidFill>
                <a:srgbClr val="000000"/>
              </a:solidFill>
              <a:uFillTx/>
              <a:latin typeface="Century Gothic"/>
            </a:endParaRP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1600" dirty="0">
                <a:solidFill>
                  <a:srgbClr val="000000"/>
                </a:solidFill>
                <a:latin typeface="Century Gothic"/>
              </a:rPr>
              <a:t>Pineapple &amp; Gluten Free Chorizo Skewers</a:t>
            </a:r>
            <a:endParaRPr lang="en-GB" sz="1600" b="0" i="0" u="none" strike="noStrike" kern="1200" cap="none" spc="0" baseline="0" dirty="0">
              <a:solidFill>
                <a:srgbClr val="000000"/>
              </a:solidFill>
              <a:uFillTx/>
              <a:latin typeface="Century Gothic"/>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dirty="0">
                <a:solidFill>
                  <a:srgbClr val="000000"/>
                </a:solidFill>
                <a:latin typeface="Century Gothic"/>
              </a:rPr>
              <a:t>Hoisin Duck &amp; Cucumber on Crispy Italian Bread</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entury Gothic"/>
              </a:rPr>
              <a:t>Bruschetta </a:t>
            </a:r>
            <a:r>
              <a:rPr lang="en-GB" sz="1600" dirty="0">
                <a:solidFill>
                  <a:srgbClr val="000000"/>
                </a:solidFill>
                <a:latin typeface="Century Gothic"/>
              </a:rPr>
              <a:t>with Cherry Tomato &amp; Nut Free Basil Pesto</a:t>
            </a:r>
            <a:endParaRPr lang="en-GB" sz="1600" b="0" i="0" u="none" strike="noStrike" kern="1200" cap="none" spc="0" baseline="0" dirty="0">
              <a:solidFill>
                <a:srgbClr val="000000"/>
              </a:solidFill>
              <a:uFillTx/>
              <a:latin typeface="Century Gothic"/>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entury Gothic"/>
              </a:rPr>
              <a:t>Bite sized Sandwiches (half round per person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dirty="0">
              <a:solidFill>
                <a:srgbClr val="000000"/>
              </a:solidFill>
              <a:uFillTx/>
              <a:latin typeface="Century Gothic"/>
            </a:endParaRPr>
          </a:p>
        </p:txBody>
      </p:sp>
      <p:sp>
        <p:nvSpPr>
          <p:cNvPr id="5" name="TextBox 6">
            <a:extLst>
              <a:ext uri="{FF2B5EF4-FFF2-40B4-BE49-F238E27FC236}">
                <a16:creationId xmlns:a16="http://schemas.microsoft.com/office/drawing/2014/main" id="{D2F624D4-8630-4101-ACE3-C3D7BE99A2EB}"/>
              </a:ext>
            </a:extLst>
          </p:cNvPr>
          <p:cNvSpPr txBox="1"/>
          <p:nvPr/>
        </p:nvSpPr>
        <p:spPr>
          <a:xfrm>
            <a:off x="7914333" y="2260096"/>
            <a:ext cx="3987798" cy="3077766"/>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C00000"/>
                </a:solidFill>
                <a:uFillTx/>
                <a:latin typeface="Century Gothic"/>
              </a:rPr>
              <a:t>Savoury &amp; Sweet Menu €21.30pp</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1600" dirty="0">
                <a:solidFill>
                  <a:srgbClr val="000000"/>
                </a:solidFill>
                <a:latin typeface="Century Gothic"/>
              </a:rPr>
              <a:t>Pineapple &amp; Gluten Free Chorizo Skewers</a:t>
            </a:r>
            <a:endParaRPr lang="en-GB" sz="1600" b="0" i="0" u="none" strike="noStrike" kern="1200" cap="none" spc="0" baseline="0" dirty="0">
              <a:solidFill>
                <a:srgbClr val="000000"/>
              </a:solidFill>
              <a:uFillTx/>
              <a:latin typeface="Century Gothic"/>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dirty="0">
                <a:solidFill>
                  <a:srgbClr val="000000"/>
                </a:solidFill>
                <a:latin typeface="Century Gothic"/>
              </a:rPr>
              <a:t>Hoisin Duck &amp; Cucumber on Crispy on Crisp Italian Bread</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entury Gothic"/>
              </a:rPr>
              <a:t>Bruschetta </a:t>
            </a:r>
            <a:r>
              <a:rPr lang="en-GB" sz="1600" dirty="0">
                <a:solidFill>
                  <a:srgbClr val="000000"/>
                </a:solidFill>
                <a:latin typeface="Century Gothic"/>
              </a:rPr>
              <a:t>with Cherry Tomato &amp; Nut Free Basil Pesto</a:t>
            </a:r>
            <a:endParaRPr lang="en-GB" sz="1600" b="0" i="0" u="none" strike="noStrike" kern="1200" cap="none" spc="0" baseline="0" dirty="0">
              <a:solidFill>
                <a:srgbClr val="C00000"/>
              </a:solidFill>
              <a:uFillTx/>
              <a:latin typeface="Century Gothic"/>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dirty="0">
                <a:solidFill>
                  <a:srgbClr val="000000"/>
                </a:solidFill>
                <a:uFillTx/>
                <a:latin typeface="Century Gothic"/>
              </a:rPr>
              <a:t>Bite Size Sandwiches (Half round per person)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dirty="0">
                <a:solidFill>
                  <a:srgbClr val="000000"/>
                </a:solidFill>
                <a:latin typeface="Century Gothic"/>
              </a:rPr>
              <a:t>Vegan Carrot Cake Traybake</a:t>
            </a:r>
            <a:endParaRPr lang="en-GB" sz="1600" b="0" i="0" u="none" strike="noStrike" kern="1200" cap="none" spc="0" baseline="0" dirty="0">
              <a:solidFill>
                <a:srgbClr val="000000"/>
              </a:solidFill>
              <a:uFillTx/>
              <a:latin typeface="Century Gothic"/>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dirty="0">
                <a:solidFill>
                  <a:srgbClr val="000000"/>
                </a:solidFill>
                <a:latin typeface="Century Gothic"/>
              </a:rPr>
              <a:t>Mini Lemon Tartlet</a:t>
            </a:r>
            <a:endParaRPr lang="en-GB" sz="1600" b="0" i="0" u="none" strike="noStrike" kern="1200" cap="none" spc="0" baseline="0" dirty="0">
              <a:solidFill>
                <a:srgbClr val="000000"/>
              </a:solidFill>
              <a:uFillTx/>
              <a:latin typeface="Century Gothic"/>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IE" sz="1800" b="0" i="0" u="none" strike="noStrike" kern="1200" cap="none" spc="0" baseline="0" dirty="0">
              <a:solidFill>
                <a:srgbClr val="000000"/>
              </a:solidFill>
              <a:uFillTx/>
              <a:latin typeface="Century Gothic"/>
            </a:endParaRPr>
          </a:p>
        </p:txBody>
      </p:sp>
      <p:sp>
        <p:nvSpPr>
          <p:cNvPr id="7" name="TextBox 11">
            <a:extLst>
              <a:ext uri="{FF2B5EF4-FFF2-40B4-BE49-F238E27FC236}">
                <a16:creationId xmlns:a16="http://schemas.microsoft.com/office/drawing/2014/main" id="{D25C5AEF-CC34-C50A-D280-9E7ECB694771}"/>
              </a:ext>
            </a:extLst>
          </p:cNvPr>
          <p:cNvSpPr txBox="1"/>
          <p:nvPr/>
        </p:nvSpPr>
        <p:spPr>
          <a:xfrm>
            <a:off x="289873" y="1886855"/>
            <a:ext cx="3263895" cy="1077218"/>
          </a:xfrm>
          <a:prstGeom prst="rect">
            <a:avLst/>
          </a:prstGeom>
          <a:noFill/>
          <a:ln w="9528" cap="flat">
            <a:solidFill>
              <a:srgbClr val="E5C243"/>
            </a:solidFill>
            <a:prstDash val="solid"/>
            <a:miter/>
          </a:ln>
        </p:spPr>
        <p:txBody>
          <a:bodyPr vert="horz" wrap="square" lIns="91440" tIns="45720" rIns="91440" bIns="45720" anchor="ctr" anchorCtr="1" compatLnSpc="1">
            <a:spAutoFit/>
          </a:bodyPr>
          <a:lstStyle/>
          <a:p>
            <a:pPr marL="82296"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dirty="0">
                <a:solidFill>
                  <a:srgbClr val="C00000"/>
                </a:solidFill>
                <a:uFillTx/>
                <a:latin typeface="Century Gothic"/>
              </a:rPr>
              <a:t>Classic Menu €8.55pp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dirty="0">
                <a:solidFill>
                  <a:srgbClr val="000000"/>
                </a:solidFill>
                <a:uFillTx/>
                <a:latin typeface="Century Gothic"/>
              </a:rPr>
              <a:t>Cocktail Sausages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dirty="0">
                <a:uFillTx/>
                <a:latin typeface="Century Gothic"/>
              </a:rPr>
              <a:t>Vegetable Spring Rolls</a:t>
            </a:r>
            <a:r>
              <a:rPr lang="en-IE" sz="1600" dirty="0">
                <a:latin typeface="Century Gothic"/>
              </a:rPr>
              <a:t> </a:t>
            </a:r>
            <a:endParaRPr lang="en-IE" sz="1600" b="0" i="0" u="none" strike="noStrike" kern="1200" cap="none" spc="0" baseline="0" dirty="0">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dirty="0">
                <a:solidFill>
                  <a:srgbClr val="000000"/>
                </a:solidFill>
                <a:uFillTx/>
                <a:latin typeface="Century Gothic"/>
              </a:rPr>
              <a:t>Chicken Goujons</a:t>
            </a:r>
          </a:p>
        </p:txBody>
      </p:sp>
      <p:pic>
        <p:nvPicPr>
          <p:cNvPr id="8" name="Picture 15" descr="Cucumber sandwiches">
            <a:extLst>
              <a:ext uri="{FF2B5EF4-FFF2-40B4-BE49-F238E27FC236}">
                <a16:creationId xmlns:a16="http://schemas.microsoft.com/office/drawing/2014/main" id="{D6BA8841-3E05-8E79-E988-4BF207C22FF7}"/>
              </a:ext>
            </a:extLst>
          </p:cNvPr>
          <p:cNvPicPr>
            <a:picLocks noChangeAspect="1"/>
          </p:cNvPicPr>
          <p:nvPr/>
        </p:nvPicPr>
        <p:blipFill>
          <a:blip r:embed="rId2"/>
          <a:stretch>
            <a:fillRect/>
          </a:stretch>
        </p:blipFill>
        <p:spPr>
          <a:xfrm>
            <a:off x="9733009" y="1"/>
            <a:ext cx="2458987" cy="1628682"/>
          </a:xfrm>
          <a:prstGeom prst="rect">
            <a:avLst/>
          </a:prstGeom>
          <a:noFill/>
          <a:ln cap="flat">
            <a:noFill/>
          </a:ln>
        </p:spPr>
      </p:pic>
      <p:sp>
        <p:nvSpPr>
          <p:cNvPr id="9" name="TextBox 8">
            <a:extLst>
              <a:ext uri="{FF2B5EF4-FFF2-40B4-BE49-F238E27FC236}">
                <a16:creationId xmlns:a16="http://schemas.microsoft.com/office/drawing/2014/main" id="{3CCB8118-DB2C-6E02-7899-67D9B5C89E93}"/>
              </a:ext>
            </a:extLst>
          </p:cNvPr>
          <p:cNvSpPr txBox="1"/>
          <p:nvPr/>
        </p:nvSpPr>
        <p:spPr>
          <a:xfrm>
            <a:off x="4076696" y="5576056"/>
            <a:ext cx="3810003" cy="147732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C00000"/>
                </a:solidFill>
                <a:uFillTx/>
                <a:latin typeface="Calibri"/>
              </a:rPr>
              <a:t>Cheese Platter €3.75 per person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dirty="0">
                <a:solidFill>
                  <a:srgbClr val="C00000"/>
                </a:solidFill>
                <a:latin typeface="Calibri"/>
              </a:rPr>
              <a:t>Antipasto Platter with Bread Selection (for 10 guests) </a:t>
            </a:r>
            <a:r>
              <a:rPr lang="en-GB" dirty="0">
                <a:solidFill>
                  <a:srgbClr val="FF0000"/>
                </a:solidFill>
                <a:latin typeface="Calibri"/>
              </a:rPr>
              <a:t>€50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C00000"/>
                </a:solidFill>
                <a:uFillTx/>
                <a:latin typeface="Calibri"/>
              </a:rPr>
              <a:t>Ice-Cream Tubs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dirty="0">
              <a:solidFill>
                <a:srgbClr val="C00000"/>
              </a:solidFill>
              <a:uFillTx/>
              <a:latin typeface="Calibri"/>
            </a:endParaRPr>
          </a:p>
        </p:txBody>
      </p:sp>
      <p:sp>
        <p:nvSpPr>
          <p:cNvPr id="10" name="Footer Placeholder 9">
            <a:extLst>
              <a:ext uri="{FF2B5EF4-FFF2-40B4-BE49-F238E27FC236}">
                <a16:creationId xmlns:a16="http://schemas.microsoft.com/office/drawing/2014/main" id="{28036414-33F2-A694-14BC-1F149F2BAB3A}"/>
              </a:ext>
            </a:extLst>
          </p:cNvPr>
          <p:cNvSpPr txBox="1"/>
          <p:nvPr/>
        </p:nvSpPr>
        <p:spPr>
          <a:xfrm>
            <a:off x="8404232" y="6337313"/>
            <a:ext cx="3860797" cy="476246"/>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PUGIN HALL MAYNOOTH, SOUTH CAMPUS, ST PATRICK'S PONITIFICAL UNIVERSITY , MAYNOOTH, CO KILDARE W23 TW77</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PH: +353 1 7083602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EMAIL: </a:t>
            </a:r>
            <a:r>
              <a:rPr lang="en-US" sz="900" b="0" i="0" u="none" strike="noStrike" kern="1200" cap="none" spc="0" baseline="0">
                <a:solidFill>
                  <a:srgbClr val="000000"/>
                </a:solidFill>
                <a:uFillTx/>
                <a:latin typeface="Century Gothic"/>
                <a:hlinkClick r:id="rId3"/>
              </a:rPr>
              <a:t>catering@spcm.ie</a:t>
            </a:r>
            <a:endParaRPr lang="en-US" sz="900" b="0" i="0" u="none" strike="noStrike" kern="1200" cap="none" spc="0" baseline="0">
              <a:solidFill>
                <a:srgbClr val="000000"/>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0000"/>
                </a:solidFill>
                <a:uFillTx/>
                <a:latin typeface="Century Gothic"/>
              </a:rPr>
              <a:t>https://cateri78.wixsite.com/puginhallmaynooth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entury Gothic"/>
            </a:endParaRPr>
          </a:p>
        </p:txBody>
      </p:sp>
      <p:pic>
        <p:nvPicPr>
          <p:cNvPr id="14" name="Picture 13" descr="Assortment of sliced chesses">
            <a:extLst>
              <a:ext uri="{FF2B5EF4-FFF2-40B4-BE49-F238E27FC236}">
                <a16:creationId xmlns:a16="http://schemas.microsoft.com/office/drawing/2014/main" id="{6C6BF712-1292-19E0-024A-DD9F042DA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98" y="4093029"/>
            <a:ext cx="1506021" cy="1995385"/>
          </a:xfrm>
          <a:prstGeom prst="rect">
            <a:avLst/>
          </a:prstGeom>
        </p:spPr>
      </p:pic>
    </p:spTree>
  </p:cSld>
  <p:clrMapOvr>
    <a:masterClrMapping/>
  </p:clrMapOvr>
  <p:transition spd="med">
    <p:fade/>
  </p:transition>
</p:sld>
</file>

<file path=ppt/theme/theme1.xml><?xml version="1.0" encoding="utf-8"?>
<a:theme xmlns:a="http://schemas.openxmlformats.org/drawingml/2006/main" name="Idea design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e38b597-687b-467e-8380-4a3c0956115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2DCF1B6414D44C8483CD86D8C5B03D" ma:contentTypeVersion="18" ma:contentTypeDescription="Create a new document." ma:contentTypeScope="" ma:versionID="6347262362d672e3e1003b7e9ad26be4">
  <xsd:schema xmlns:xsd="http://www.w3.org/2001/XMLSchema" xmlns:xs="http://www.w3.org/2001/XMLSchema" xmlns:p="http://schemas.microsoft.com/office/2006/metadata/properties" xmlns:ns3="5e38b597-687b-467e-8380-4a3c09561156" xmlns:ns4="86238da1-464b-4f70-bc97-8e20012bf6a1" targetNamespace="http://schemas.microsoft.com/office/2006/metadata/properties" ma:root="true" ma:fieldsID="0cfac1687e7619d3f8beeac89bdd36f0" ns3:_="" ns4:_="">
    <xsd:import namespace="5e38b597-687b-467e-8380-4a3c09561156"/>
    <xsd:import namespace="86238da1-464b-4f70-bc97-8e20012bf6a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LengthInSeconds"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38b597-687b-467e-8380-4a3c095611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238da1-464b-4f70-bc97-8e20012bf6a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FAAC05-FBA7-4507-A127-62546E0F2452}">
  <ds:schemaRefs>
    <ds:schemaRef ds:uri="http://schemas.microsoft.com/sharepoint/v3/contenttype/forms"/>
  </ds:schemaRefs>
</ds:datastoreItem>
</file>

<file path=customXml/itemProps2.xml><?xml version="1.0" encoding="utf-8"?>
<ds:datastoreItem xmlns:ds="http://schemas.openxmlformats.org/officeDocument/2006/customXml" ds:itemID="{402E0971-DA4F-4530-9681-D27DA9CE8FC7}">
  <ds:schemaRefs>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86238da1-464b-4f70-bc97-8e20012bf6a1"/>
    <ds:schemaRef ds:uri="http://purl.org/dc/elements/1.1/"/>
    <ds:schemaRef ds:uri="5e38b597-687b-467e-8380-4a3c09561156"/>
    <ds:schemaRef ds:uri="http://www.w3.org/XML/1998/namespace"/>
    <ds:schemaRef ds:uri="http://purl.org/dc/terms/"/>
  </ds:schemaRefs>
</ds:datastoreItem>
</file>

<file path=customXml/itemProps3.xml><?xml version="1.0" encoding="utf-8"?>
<ds:datastoreItem xmlns:ds="http://schemas.openxmlformats.org/officeDocument/2006/customXml" ds:itemID="{61458F42-BE8B-4C39-9861-E039360134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38b597-687b-467e-8380-4a3c09561156"/>
    <ds:schemaRef ds:uri="86238da1-464b-4f70-bc97-8e20012bf6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Idea%20design%20slides</Template>
  <TotalTime>0</TotalTime>
  <Words>2483</Words>
  <Application>Microsoft Office PowerPoint</Application>
  <PresentationFormat>Widescreen</PresentationFormat>
  <Paragraphs>280</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Times New Roman</vt:lpstr>
      <vt:lpstr>Verdana</vt:lpstr>
      <vt:lpstr>Wingdings 2</vt:lpstr>
      <vt:lpstr>Idea design template</vt:lpstr>
      <vt:lpstr>Pugin Hall  Hospitality Brochure  Academic Year 2025-2026</vt:lpstr>
      <vt:lpstr>College Breakfast  </vt:lpstr>
      <vt:lpstr>Full Irish Breakfast  </vt:lpstr>
      <vt:lpstr>Coffee breaks   </vt:lpstr>
      <vt:lpstr>Gourmet Sandwiches €2.50 Supplement per person (suitable for events in Pugin Hall or Renehan Hall only,  minimum 25, maximum 100) </vt:lpstr>
      <vt:lpstr>Packed Lunches (Take-away prices)  </vt:lpstr>
      <vt:lpstr>  Self-Service Lunches  </vt:lpstr>
      <vt:lpstr>Student Lunches  </vt:lpstr>
      <vt:lpstr>Finger Food Receptions  </vt:lpstr>
      <vt:lpstr>Formal Buffet    </vt:lpstr>
      <vt:lpstr>Formal Buffet  </vt:lpstr>
      <vt:lpstr>Buffet   </vt:lpstr>
      <vt:lpstr>Large Salad Bowls  </vt:lpstr>
      <vt:lpstr>Drinks      </vt:lpstr>
      <vt:lpstr>Terms and Conditions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Pugin Hall  Hospitality Brochure  2023-2024</dc:title>
  <dc:creator>Dearbhaile McAuley</dc:creator>
  <cp:lastModifiedBy>Dearbhaile McAuley</cp:lastModifiedBy>
  <cp:revision>27</cp:revision>
  <cp:lastPrinted>2023-06-16T11:52:58Z</cp:lastPrinted>
  <dcterms:created xsi:type="dcterms:W3CDTF">2023-05-30T11:52:40Z</dcterms:created>
  <dcterms:modified xsi:type="dcterms:W3CDTF">2025-12-01T09:50:06Z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0x010100402DCF1B6414D44C8483CD86D8C5B03D</vt:lpwstr>
  </property>
</Properties>
</file>